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3"/>
  </p:notesMasterIdLst>
  <p:sldIdLst>
    <p:sldId id="308" r:id="rId2"/>
    <p:sldId id="260" r:id="rId3"/>
    <p:sldId id="258" r:id="rId4"/>
    <p:sldId id="311" r:id="rId5"/>
    <p:sldId id="312" r:id="rId6"/>
    <p:sldId id="313" r:id="rId7"/>
    <p:sldId id="314" r:id="rId8"/>
    <p:sldId id="261" r:id="rId9"/>
    <p:sldId id="315" r:id="rId10"/>
    <p:sldId id="316" r:id="rId11"/>
    <p:sldId id="317" r:id="rId12"/>
    <p:sldId id="318" r:id="rId13"/>
    <p:sldId id="319" r:id="rId14"/>
    <p:sldId id="320" r:id="rId15"/>
    <p:sldId id="343" r:id="rId16"/>
    <p:sldId id="321" r:id="rId17"/>
    <p:sldId id="322" r:id="rId18"/>
    <p:sldId id="346" r:id="rId19"/>
    <p:sldId id="347" r:id="rId20"/>
    <p:sldId id="331" r:id="rId21"/>
    <p:sldId id="352" r:id="rId22"/>
    <p:sldId id="332" r:id="rId23"/>
    <p:sldId id="333" r:id="rId24"/>
    <p:sldId id="323" r:id="rId25"/>
    <p:sldId id="324" r:id="rId26"/>
    <p:sldId id="325" r:id="rId27"/>
    <p:sldId id="326" r:id="rId28"/>
    <p:sldId id="327" r:id="rId29"/>
    <p:sldId id="328" r:id="rId30"/>
    <p:sldId id="329" r:id="rId31"/>
    <p:sldId id="330" r:id="rId32"/>
    <p:sldId id="334" r:id="rId33"/>
    <p:sldId id="285" r:id="rId34"/>
    <p:sldId id="336" r:id="rId35"/>
    <p:sldId id="386" r:id="rId36"/>
    <p:sldId id="387" r:id="rId37"/>
    <p:sldId id="337" r:id="rId38"/>
    <p:sldId id="388" r:id="rId39"/>
    <p:sldId id="378" r:id="rId40"/>
    <p:sldId id="377" r:id="rId41"/>
    <p:sldId id="380" r:id="rId42"/>
    <p:sldId id="384" r:id="rId43"/>
    <p:sldId id="381" r:id="rId44"/>
    <p:sldId id="385" r:id="rId45"/>
    <p:sldId id="382" r:id="rId46"/>
    <p:sldId id="383" r:id="rId47"/>
    <p:sldId id="338" r:id="rId48"/>
    <p:sldId id="339" r:id="rId49"/>
    <p:sldId id="340" r:id="rId50"/>
    <p:sldId id="341" r:id="rId51"/>
    <p:sldId id="309" r:id="rId5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73CEC0D-841C-441C-BF0D-B9255A87016C}" v="3" dt="2021-02-02T07:40:10.546"/>
  </p1510:revLst>
</p1510:revInfo>
</file>

<file path=ppt/tableStyles.xml><?xml version="1.0" encoding="utf-8"?>
<a:tblStyleLst xmlns:a="http://schemas.openxmlformats.org/drawingml/2006/main" def="{5C22544A-7EE6-4342-B048-85BDC9FD1C3A}"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6" autoAdjust="0"/>
    <p:restoredTop sz="93792" autoAdjust="0"/>
  </p:normalViewPr>
  <p:slideViewPr>
    <p:cSldViewPr snapToGrid="0">
      <p:cViewPr varScale="1">
        <p:scale>
          <a:sx n="63" d="100"/>
          <a:sy n="63" d="100"/>
        </p:scale>
        <p:origin x="544" y="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70" d="100"/>
        <a:sy n="170" d="100"/>
      </p:scale>
      <p:origin x="0" y="-1929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ti mohtar" userId="fa34d19df649bcae" providerId="LiveId" clId="{973CEC0D-841C-441C-BF0D-B9255A87016C}"/>
    <pc:docChg chg="undo custSel addSld delSld modSld">
      <pc:chgData name="siti mohtar" userId="fa34d19df649bcae" providerId="LiveId" clId="{973CEC0D-841C-441C-BF0D-B9255A87016C}" dt="2021-02-02T08:12:18.170" v="796" actId="948"/>
      <pc:docMkLst>
        <pc:docMk/>
      </pc:docMkLst>
      <pc:sldChg chg="modSp mod">
        <pc:chgData name="siti mohtar" userId="fa34d19df649bcae" providerId="LiveId" clId="{973CEC0D-841C-441C-BF0D-B9255A87016C}" dt="2021-02-02T07:40:57.376" v="672" actId="20577"/>
        <pc:sldMkLst>
          <pc:docMk/>
          <pc:sldMk cId="6766974" sldId="258"/>
        </pc:sldMkLst>
        <pc:spChg chg="mod">
          <ac:chgData name="siti mohtar" userId="fa34d19df649bcae" providerId="LiveId" clId="{973CEC0D-841C-441C-BF0D-B9255A87016C}" dt="2021-02-02T07:40:13.586" v="668" actId="20577"/>
          <ac:spMkLst>
            <pc:docMk/>
            <pc:sldMk cId="6766974" sldId="258"/>
            <ac:spMk id="5" creationId="{39E70CB1-72FB-4AF4-9A96-0828EE6555F7}"/>
          </ac:spMkLst>
        </pc:spChg>
        <pc:spChg chg="mod">
          <ac:chgData name="siti mohtar" userId="fa34d19df649bcae" providerId="LiveId" clId="{973CEC0D-841C-441C-BF0D-B9255A87016C}" dt="2021-02-02T07:40:57.376" v="672" actId="20577"/>
          <ac:spMkLst>
            <pc:docMk/>
            <pc:sldMk cId="6766974" sldId="258"/>
            <ac:spMk id="6" creationId="{2F98DB49-F9D0-4EF4-A788-C3DD82AE81A4}"/>
          </ac:spMkLst>
        </pc:spChg>
      </pc:sldChg>
      <pc:sldChg chg="modSp mod">
        <pc:chgData name="siti mohtar" userId="fa34d19df649bcae" providerId="LiveId" clId="{973CEC0D-841C-441C-BF0D-B9255A87016C}" dt="2021-02-02T07:42:50.871" v="737" actId="948"/>
        <pc:sldMkLst>
          <pc:docMk/>
          <pc:sldMk cId="321546188" sldId="261"/>
        </pc:sldMkLst>
        <pc:spChg chg="mod">
          <ac:chgData name="siti mohtar" userId="fa34d19df649bcae" providerId="LiveId" clId="{973CEC0D-841C-441C-BF0D-B9255A87016C}" dt="2021-02-02T07:42:50.871" v="737" actId="948"/>
          <ac:spMkLst>
            <pc:docMk/>
            <pc:sldMk cId="321546188" sldId="261"/>
            <ac:spMk id="6" creationId="{2F98DB49-F9D0-4EF4-A788-C3DD82AE81A4}"/>
          </ac:spMkLst>
        </pc:spChg>
      </pc:sldChg>
      <pc:sldChg chg="add del">
        <pc:chgData name="siti mohtar" userId="fa34d19df649bcae" providerId="LiveId" clId="{973CEC0D-841C-441C-BF0D-B9255A87016C}" dt="2021-01-18T02:45:03.630" v="460" actId="2696"/>
        <pc:sldMkLst>
          <pc:docMk/>
          <pc:sldMk cId="3336548871" sldId="303"/>
        </pc:sldMkLst>
      </pc:sldChg>
      <pc:sldChg chg="add del">
        <pc:chgData name="siti mohtar" userId="fa34d19df649bcae" providerId="LiveId" clId="{973CEC0D-841C-441C-BF0D-B9255A87016C}" dt="2021-01-18T02:45:47.593" v="461" actId="2696"/>
        <pc:sldMkLst>
          <pc:docMk/>
          <pc:sldMk cId="2491121141" sldId="304"/>
        </pc:sldMkLst>
      </pc:sldChg>
      <pc:sldChg chg="modSp mod">
        <pc:chgData name="siti mohtar" userId="fa34d19df649bcae" providerId="LiveId" clId="{973CEC0D-841C-441C-BF0D-B9255A87016C}" dt="2021-01-18T02:53:23.876" v="630" actId="20577"/>
        <pc:sldMkLst>
          <pc:docMk/>
          <pc:sldMk cId="3826437693" sldId="308"/>
        </pc:sldMkLst>
        <pc:spChg chg="mod">
          <ac:chgData name="siti mohtar" userId="fa34d19df649bcae" providerId="LiveId" clId="{973CEC0D-841C-441C-BF0D-B9255A87016C}" dt="2021-01-18T02:53:23.876" v="630" actId="20577"/>
          <ac:spMkLst>
            <pc:docMk/>
            <pc:sldMk cId="3826437693" sldId="308"/>
            <ac:spMk id="3" creationId="{62EF939D-0C4F-42BC-AB00-926554E4B1BC}"/>
          </ac:spMkLst>
        </pc:spChg>
      </pc:sldChg>
      <pc:sldChg chg="modSp mod">
        <pc:chgData name="siti mohtar" userId="fa34d19df649bcae" providerId="LiveId" clId="{973CEC0D-841C-441C-BF0D-B9255A87016C}" dt="2021-02-02T07:41:36.863" v="696" actId="20577"/>
        <pc:sldMkLst>
          <pc:docMk/>
          <pc:sldMk cId="1207084499" sldId="311"/>
        </pc:sldMkLst>
        <pc:spChg chg="mod">
          <ac:chgData name="siti mohtar" userId="fa34d19df649bcae" providerId="LiveId" clId="{973CEC0D-841C-441C-BF0D-B9255A87016C}" dt="2021-02-02T07:41:36.863" v="696" actId="20577"/>
          <ac:spMkLst>
            <pc:docMk/>
            <pc:sldMk cId="1207084499" sldId="311"/>
            <ac:spMk id="6" creationId="{2F98DB49-F9D0-4EF4-A788-C3DD82AE81A4}"/>
          </ac:spMkLst>
        </pc:spChg>
      </pc:sldChg>
      <pc:sldChg chg="modSp mod">
        <pc:chgData name="siti mohtar" userId="fa34d19df649bcae" providerId="LiveId" clId="{973CEC0D-841C-441C-BF0D-B9255A87016C}" dt="2021-02-02T07:42:09.599" v="732" actId="20577"/>
        <pc:sldMkLst>
          <pc:docMk/>
          <pc:sldMk cId="2126160872" sldId="312"/>
        </pc:sldMkLst>
        <pc:spChg chg="mod">
          <ac:chgData name="siti mohtar" userId="fa34d19df649bcae" providerId="LiveId" clId="{973CEC0D-841C-441C-BF0D-B9255A87016C}" dt="2021-02-02T07:42:09.599" v="732" actId="20577"/>
          <ac:spMkLst>
            <pc:docMk/>
            <pc:sldMk cId="2126160872" sldId="312"/>
            <ac:spMk id="6" creationId="{2F98DB49-F9D0-4EF4-A788-C3DD82AE81A4}"/>
          </ac:spMkLst>
        </pc:spChg>
      </pc:sldChg>
      <pc:sldChg chg="modSp mod">
        <pc:chgData name="siti mohtar" userId="fa34d19df649bcae" providerId="LiveId" clId="{973CEC0D-841C-441C-BF0D-B9255A87016C}" dt="2021-02-02T07:42:25.580" v="733" actId="948"/>
        <pc:sldMkLst>
          <pc:docMk/>
          <pc:sldMk cId="420137357" sldId="313"/>
        </pc:sldMkLst>
        <pc:spChg chg="mod">
          <ac:chgData name="siti mohtar" userId="fa34d19df649bcae" providerId="LiveId" clId="{973CEC0D-841C-441C-BF0D-B9255A87016C}" dt="2021-02-02T07:42:25.580" v="733" actId="948"/>
          <ac:spMkLst>
            <pc:docMk/>
            <pc:sldMk cId="420137357" sldId="313"/>
            <ac:spMk id="6" creationId="{2F98DB49-F9D0-4EF4-A788-C3DD82AE81A4}"/>
          </ac:spMkLst>
        </pc:spChg>
      </pc:sldChg>
      <pc:sldChg chg="modSp mod">
        <pc:chgData name="siti mohtar" userId="fa34d19df649bcae" providerId="LiveId" clId="{973CEC0D-841C-441C-BF0D-B9255A87016C}" dt="2021-02-02T07:42:41.618" v="736" actId="255"/>
        <pc:sldMkLst>
          <pc:docMk/>
          <pc:sldMk cId="44879428" sldId="314"/>
        </pc:sldMkLst>
        <pc:spChg chg="mod">
          <ac:chgData name="siti mohtar" userId="fa34d19df649bcae" providerId="LiveId" clId="{973CEC0D-841C-441C-BF0D-B9255A87016C}" dt="2021-02-02T07:42:41.618" v="736" actId="255"/>
          <ac:spMkLst>
            <pc:docMk/>
            <pc:sldMk cId="44879428" sldId="314"/>
            <ac:spMk id="6" creationId="{2F98DB49-F9D0-4EF4-A788-C3DD82AE81A4}"/>
          </ac:spMkLst>
        </pc:spChg>
      </pc:sldChg>
      <pc:sldChg chg="modSp mod">
        <pc:chgData name="siti mohtar" userId="fa34d19df649bcae" providerId="LiveId" clId="{973CEC0D-841C-441C-BF0D-B9255A87016C}" dt="2021-02-02T07:42:59.984" v="738" actId="948"/>
        <pc:sldMkLst>
          <pc:docMk/>
          <pc:sldMk cId="3205113329" sldId="315"/>
        </pc:sldMkLst>
        <pc:spChg chg="mod">
          <ac:chgData name="siti mohtar" userId="fa34d19df649bcae" providerId="LiveId" clId="{973CEC0D-841C-441C-BF0D-B9255A87016C}" dt="2021-02-02T07:42:59.984" v="738" actId="948"/>
          <ac:spMkLst>
            <pc:docMk/>
            <pc:sldMk cId="3205113329" sldId="315"/>
            <ac:spMk id="6" creationId="{2F98DB49-F9D0-4EF4-A788-C3DD82AE81A4}"/>
          </ac:spMkLst>
        </pc:spChg>
      </pc:sldChg>
      <pc:sldChg chg="modSp mod">
        <pc:chgData name="siti mohtar" userId="fa34d19df649bcae" providerId="LiveId" clId="{973CEC0D-841C-441C-BF0D-B9255A87016C}" dt="2021-02-02T07:43:11.264" v="739" actId="20577"/>
        <pc:sldMkLst>
          <pc:docMk/>
          <pc:sldMk cId="3548048503" sldId="317"/>
        </pc:sldMkLst>
        <pc:spChg chg="mod">
          <ac:chgData name="siti mohtar" userId="fa34d19df649bcae" providerId="LiveId" clId="{973CEC0D-841C-441C-BF0D-B9255A87016C}" dt="2021-02-02T07:43:11.264" v="739" actId="20577"/>
          <ac:spMkLst>
            <pc:docMk/>
            <pc:sldMk cId="3548048503" sldId="317"/>
            <ac:spMk id="6" creationId="{2F98DB49-F9D0-4EF4-A788-C3DD82AE81A4}"/>
          </ac:spMkLst>
        </pc:spChg>
      </pc:sldChg>
      <pc:sldChg chg="modSp mod">
        <pc:chgData name="siti mohtar" userId="fa34d19df649bcae" providerId="LiveId" clId="{973CEC0D-841C-441C-BF0D-B9255A87016C}" dt="2021-02-02T07:43:30.188" v="740" actId="948"/>
        <pc:sldMkLst>
          <pc:docMk/>
          <pc:sldMk cId="3201908615" sldId="320"/>
        </pc:sldMkLst>
        <pc:spChg chg="mod">
          <ac:chgData name="siti mohtar" userId="fa34d19df649bcae" providerId="LiveId" clId="{973CEC0D-841C-441C-BF0D-B9255A87016C}" dt="2021-02-02T07:43:30.188" v="740" actId="948"/>
          <ac:spMkLst>
            <pc:docMk/>
            <pc:sldMk cId="3201908615" sldId="320"/>
            <ac:spMk id="6" creationId="{2F98DB49-F9D0-4EF4-A788-C3DD82AE81A4}"/>
          </ac:spMkLst>
        </pc:spChg>
      </pc:sldChg>
      <pc:sldChg chg="modSp mod">
        <pc:chgData name="siti mohtar" userId="fa34d19df649bcae" providerId="LiveId" clId="{973CEC0D-841C-441C-BF0D-B9255A87016C}" dt="2021-02-02T07:43:43.764" v="742" actId="20577"/>
        <pc:sldMkLst>
          <pc:docMk/>
          <pc:sldMk cId="3376830514" sldId="321"/>
        </pc:sldMkLst>
        <pc:spChg chg="mod">
          <ac:chgData name="siti mohtar" userId="fa34d19df649bcae" providerId="LiveId" clId="{973CEC0D-841C-441C-BF0D-B9255A87016C}" dt="2021-02-02T07:43:43.764" v="742" actId="20577"/>
          <ac:spMkLst>
            <pc:docMk/>
            <pc:sldMk cId="3376830514" sldId="321"/>
            <ac:spMk id="6" creationId="{2F98DB49-F9D0-4EF4-A788-C3DD82AE81A4}"/>
          </ac:spMkLst>
        </pc:spChg>
      </pc:sldChg>
      <pc:sldChg chg="modSp mod">
        <pc:chgData name="siti mohtar" userId="fa34d19df649bcae" providerId="LiveId" clId="{973CEC0D-841C-441C-BF0D-B9255A87016C}" dt="2021-02-02T07:43:57.066" v="743" actId="948"/>
        <pc:sldMkLst>
          <pc:docMk/>
          <pc:sldMk cId="3592868015" sldId="322"/>
        </pc:sldMkLst>
        <pc:spChg chg="mod">
          <ac:chgData name="siti mohtar" userId="fa34d19df649bcae" providerId="LiveId" clId="{973CEC0D-841C-441C-BF0D-B9255A87016C}" dt="2021-02-02T07:43:57.066" v="743" actId="948"/>
          <ac:spMkLst>
            <pc:docMk/>
            <pc:sldMk cId="3592868015" sldId="322"/>
            <ac:spMk id="6" creationId="{2F98DB49-F9D0-4EF4-A788-C3DD82AE81A4}"/>
          </ac:spMkLst>
        </pc:spChg>
      </pc:sldChg>
      <pc:sldChg chg="modSp mod">
        <pc:chgData name="siti mohtar" userId="fa34d19df649bcae" providerId="LiveId" clId="{973CEC0D-841C-441C-BF0D-B9255A87016C}" dt="2021-02-02T07:46:11.773" v="751" actId="20577"/>
        <pc:sldMkLst>
          <pc:docMk/>
          <pc:sldMk cId="2565169736" sldId="323"/>
        </pc:sldMkLst>
        <pc:spChg chg="mod">
          <ac:chgData name="siti mohtar" userId="fa34d19df649bcae" providerId="LiveId" clId="{973CEC0D-841C-441C-BF0D-B9255A87016C}" dt="2021-02-02T07:46:11.773" v="751" actId="20577"/>
          <ac:spMkLst>
            <pc:docMk/>
            <pc:sldMk cId="2565169736" sldId="323"/>
            <ac:spMk id="6" creationId="{2F98DB49-F9D0-4EF4-A788-C3DD82AE81A4}"/>
          </ac:spMkLst>
        </pc:spChg>
      </pc:sldChg>
      <pc:sldChg chg="modSp mod">
        <pc:chgData name="siti mohtar" userId="fa34d19df649bcae" providerId="LiveId" clId="{973CEC0D-841C-441C-BF0D-B9255A87016C}" dt="2021-02-02T07:48:08.868" v="752" actId="20577"/>
        <pc:sldMkLst>
          <pc:docMk/>
          <pc:sldMk cId="4156331788" sldId="325"/>
        </pc:sldMkLst>
        <pc:spChg chg="mod">
          <ac:chgData name="siti mohtar" userId="fa34d19df649bcae" providerId="LiveId" clId="{973CEC0D-841C-441C-BF0D-B9255A87016C}" dt="2021-02-02T07:48:08.868" v="752" actId="20577"/>
          <ac:spMkLst>
            <pc:docMk/>
            <pc:sldMk cId="4156331788" sldId="325"/>
            <ac:spMk id="6" creationId="{2F98DB49-F9D0-4EF4-A788-C3DD82AE81A4}"/>
          </ac:spMkLst>
        </pc:spChg>
      </pc:sldChg>
      <pc:sldChg chg="modSp mod">
        <pc:chgData name="siti mohtar" userId="fa34d19df649bcae" providerId="LiveId" clId="{973CEC0D-841C-441C-BF0D-B9255A87016C}" dt="2021-02-02T07:48:34.781" v="753" actId="948"/>
        <pc:sldMkLst>
          <pc:docMk/>
          <pc:sldMk cId="38161269" sldId="328"/>
        </pc:sldMkLst>
        <pc:spChg chg="mod">
          <ac:chgData name="siti mohtar" userId="fa34d19df649bcae" providerId="LiveId" clId="{973CEC0D-841C-441C-BF0D-B9255A87016C}" dt="2021-02-02T07:48:34.781" v="753" actId="948"/>
          <ac:spMkLst>
            <pc:docMk/>
            <pc:sldMk cId="38161269" sldId="328"/>
            <ac:spMk id="4" creationId="{7B5DA99A-8EC8-402F-8126-66A720A5AC1B}"/>
          </ac:spMkLst>
        </pc:spChg>
      </pc:sldChg>
      <pc:sldChg chg="modSp mod">
        <pc:chgData name="siti mohtar" userId="fa34d19df649bcae" providerId="LiveId" clId="{973CEC0D-841C-441C-BF0D-B9255A87016C}" dt="2021-02-02T07:48:43.383" v="755" actId="20577"/>
        <pc:sldMkLst>
          <pc:docMk/>
          <pc:sldMk cId="3468482406" sldId="329"/>
        </pc:sldMkLst>
        <pc:spChg chg="mod">
          <ac:chgData name="siti mohtar" userId="fa34d19df649bcae" providerId="LiveId" clId="{973CEC0D-841C-441C-BF0D-B9255A87016C}" dt="2021-02-02T07:48:43.383" v="755" actId="20577"/>
          <ac:spMkLst>
            <pc:docMk/>
            <pc:sldMk cId="3468482406" sldId="329"/>
            <ac:spMk id="6" creationId="{2F98DB49-F9D0-4EF4-A788-C3DD82AE81A4}"/>
          </ac:spMkLst>
        </pc:spChg>
      </pc:sldChg>
      <pc:sldChg chg="modSp mod">
        <pc:chgData name="siti mohtar" userId="fa34d19df649bcae" providerId="LiveId" clId="{973CEC0D-841C-441C-BF0D-B9255A87016C}" dt="2021-02-02T07:48:59.397" v="756" actId="948"/>
        <pc:sldMkLst>
          <pc:docMk/>
          <pc:sldMk cId="2772798392" sldId="330"/>
        </pc:sldMkLst>
        <pc:spChg chg="mod">
          <ac:chgData name="siti mohtar" userId="fa34d19df649bcae" providerId="LiveId" clId="{973CEC0D-841C-441C-BF0D-B9255A87016C}" dt="2021-02-02T07:48:59.397" v="756" actId="948"/>
          <ac:spMkLst>
            <pc:docMk/>
            <pc:sldMk cId="2772798392" sldId="330"/>
            <ac:spMk id="4" creationId="{7B5DA99A-8EC8-402F-8126-66A720A5AC1B}"/>
          </ac:spMkLst>
        </pc:spChg>
      </pc:sldChg>
      <pc:sldChg chg="modSp mod">
        <pc:chgData name="siti mohtar" userId="fa34d19df649bcae" providerId="LiveId" clId="{973CEC0D-841C-441C-BF0D-B9255A87016C}" dt="2021-02-02T07:44:45.694" v="748" actId="948"/>
        <pc:sldMkLst>
          <pc:docMk/>
          <pc:sldMk cId="3902372187" sldId="332"/>
        </pc:sldMkLst>
        <pc:spChg chg="mod">
          <ac:chgData name="siti mohtar" userId="fa34d19df649bcae" providerId="LiveId" clId="{973CEC0D-841C-441C-BF0D-B9255A87016C}" dt="2021-02-02T07:44:45.694" v="748" actId="948"/>
          <ac:spMkLst>
            <pc:docMk/>
            <pc:sldMk cId="3902372187" sldId="332"/>
            <ac:spMk id="4" creationId="{7B5DA99A-8EC8-402F-8126-66A720A5AC1B}"/>
          </ac:spMkLst>
        </pc:spChg>
      </pc:sldChg>
      <pc:sldChg chg="modSp mod">
        <pc:chgData name="siti mohtar" userId="fa34d19df649bcae" providerId="LiveId" clId="{973CEC0D-841C-441C-BF0D-B9255A87016C}" dt="2021-02-02T07:46:05.932" v="750" actId="27636"/>
        <pc:sldMkLst>
          <pc:docMk/>
          <pc:sldMk cId="3272604492" sldId="333"/>
        </pc:sldMkLst>
        <pc:spChg chg="mod">
          <ac:chgData name="siti mohtar" userId="fa34d19df649bcae" providerId="LiveId" clId="{973CEC0D-841C-441C-BF0D-B9255A87016C}" dt="2021-02-02T07:46:05.932" v="750" actId="27636"/>
          <ac:spMkLst>
            <pc:docMk/>
            <pc:sldMk cId="3272604492" sldId="333"/>
            <ac:spMk id="4" creationId="{7B5DA99A-8EC8-402F-8126-66A720A5AC1B}"/>
          </ac:spMkLst>
        </pc:spChg>
      </pc:sldChg>
      <pc:sldChg chg="modSp mod">
        <pc:chgData name="siti mohtar" userId="fa34d19df649bcae" providerId="LiveId" clId="{973CEC0D-841C-441C-BF0D-B9255A87016C}" dt="2021-02-02T07:49:11.226" v="757" actId="948"/>
        <pc:sldMkLst>
          <pc:docMk/>
          <pc:sldMk cId="2688790075" sldId="334"/>
        </pc:sldMkLst>
        <pc:spChg chg="mod">
          <ac:chgData name="siti mohtar" userId="fa34d19df649bcae" providerId="LiveId" clId="{973CEC0D-841C-441C-BF0D-B9255A87016C}" dt="2021-02-02T07:49:11.226" v="757" actId="948"/>
          <ac:spMkLst>
            <pc:docMk/>
            <pc:sldMk cId="2688790075" sldId="334"/>
            <ac:spMk id="4" creationId="{7B5DA99A-8EC8-402F-8126-66A720A5AC1B}"/>
          </ac:spMkLst>
        </pc:spChg>
      </pc:sldChg>
      <pc:sldChg chg="modSp mod">
        <pc:chgData name="siti mohtar" userId="fa34d19df649bcae" providerId="LiveId" clId="{973CEC0D-841C-441C-BF0D-B9255A87016C}" dt="2021-02-02T08:11:14.765" v="782" actId="20577"/>
        <pc:sldMkLst>
          <pc:docMk/>
          <pc:sldMk cId="4167915707" sldId="336"/>
        </pc:sldMkLst>
        <pc:spChg chg="mod">
          <ac:chgData name="siti mohtar" userId="fa34d19df649bcae" providerId="LiveId" clId="{973CEC0D-841C-441C-BF0D-B9255A87016C}" dt="2021-02-02T08:11:14.765" v="782" actId="20577"/>
          <ac:spMkLst>
            <pc:docMk/>
            <pc:sldMk cId="4167915707" sldId="336"/>
            <ac:spMk id="6" creationId="{2F98DB49-F9D0-4EF4-A788-C3DD82AE81A4}"/>
          </ac:spMkLst>
        </pc:spChg>
      </pc:sldChg>
      <pc:sldChg chg="modSp mod">
        <pc:chgData name="siti mohtar" userId="fa34d19df649bcae" providerId="LiveId" clId="{973CEC0D-841C-441C-BF0D-B9255A87016C}" dt="2021-02-02T08:10:29.299" v="769" actId="20577"/>
        <pc:sldMkLst>
          <pc:docMk/>
          <pc:sldMk cId="46686934" sldId="337"/>
        </pc:sldMkLst>
        <pc:spChg chg="mod">
          <ac:chgData name="siti mohtar" userId="fa34d19df649bcae" providerId="LiveId" clId="{973CEC0D-841C-441C-BF0D-B9255A87016C}" dt="2021-02-02T08:10:29.299" v="769" actId="20577"/>
          <ac:spMkLst>
            <pc:docMk/>
            <pc:sldMk cId="46686934" sldId="337"/>
            <ac:spMk id="4" creationId="{7B5DA99A-8EC8-402F-8126-66A720A5AC1B}"/>
          </ac:spMkLst>
        </pc:spChg>
      </pc:sldChg>
      <pc:sldChg chg="modSp mod">
        <pc:chgData name="siti mohtar" userId="fa34d19df649bcae" providerId="LiveId" clId="{973CEC0D-841C-441C-BF0D-B9255A87016C}" dt="2021-02-02T08:11:21.051" v="783" actId="20577"/>
        <pc:sldMkLst>
          <pc:docMk/>
          <pc:sldMk cId="3353171024" sldId="338"/>
        </pc:sldMkLst>
        <pc:spChg chg="mod">
          <ac:chgData name="siti mohtar" userId="fa34d19df649bcae" providerId="LiveId" clId="{973CEC0D-841C-441C-BF0D-B9255A87016C}" dt="2021-02-02T08:11:21.051" v="783" actId="20577"/>
          <ac:spMkLst>
            <pc:docMk/>
            <pc:sldMk cId="3353171024" sldId="338"/>
            <ac:spMk id="6" creationId="{2F98DB49-F9D0-4EF4-A788-C3DD82AE81A4}"/>
          </ac:spMkLst>
        </pc:spChg>
      </pc:sldChg>
      <pc:sldChg chg="modSp mod">
        <pc:chgData name="siti mohtar" userId="fa34d19df649bcae" providerId="LiveId" clId="{973CEC0D-841C-441C-BF0D-B9255A87016C}" dt="2021-02-02T08:11:51.908" v="793" actId="255"/>
        <pc:sldMkLst>
          <pc:docMk/>
          <pc:sldMk cId="1954180584" sldId="339"/>
        </pc:sldMkLst>
        <pc:spChg chg="mod">
          <ac:chgData name="siti mohtar" userId="fa34d19df649bcae" providerId="LiveId" clId="{973CEC0D-841C-441C-BF0D-B9255A87016C}" dt="2021-02-02T08:11:39.747" v="787" actId="113"/>
          <ac:spMkLst>
            <pc:docMk/>
            <pc:sldMk cId="1954180584" sldId="339"/>
            <ac:spMk id="5" creationId="{39E70CB1-72FB-4AF4-9A96-0828EE6555F7}"/>
          </ac:spMkLst>
        </pc:spChg>
        <pc:spChg chg="mod">
          <ac:chgData name="siti mohtar" userId="fa34d19df649bcae" providerId="LiveId" clId="{973CEC0D-841C-441C-BF0D-B9255A87016C}" dt="2021-02-02T08:11:51.908" v="793" actId="255"/>
          <ac:spMkLst>
            <pc:docMk/>
            <pc:sldMk cId="1954180584" sldId="339"/>
            <ac:spMk id="6" creationId="{2F98DB49-F9D0-4EF4-A788-C3DD82AE81A4}"/>
          </ac:spMkLst>
        </pc:spChg>
      </pc:sldChg>
      <pc:sldChg chg="modSp mod">
        <pc:chgData name="siti mohtar" userId="fa34d19df649bcae" providerId="LiveId" clId="{973CEC0D-841C-441C-BF0D-B9255A87016C}" dt="2021-02-02T08:12:04.265" v="794" actId="948"/>
        <pc:sldMkLst>
          <pc:docMk/>
          <pc:sldMk cId="2634407032" sldId="340"/>
        </pc:sldMkLst>
        <pc:spChg chg="mod">
          <ac:chgData name="siti mohtar" userId="fa34d19df649bcae" providerId="LiveId" clId="{973CEC0D-841C-441C-BF0D-B9255A87016C}" dt="2021-02-02T08:12:04.265" v="794" actId="948"/>
          <ac:spMkLst>
            <pc:docMk/>
            <pc:sldMk cId="2634407032" sldId="340"/>
            <ac:spMk id="4" creationId="{7B5DA99A-8EC8-402F-8126-66A720A5AC1B}"/>
          </ac:spMkLst>
        </pc:spChg>
      </pc:sldChg>
      <pc:sldChg chg="modSp mod">
        <pc:chgData name="siti mohtar" userId="fa34d19df649bcae" providerId="LiveId" clId="{973CEC0D-841C-441C-BF0D-B9255A87016C}" dt="2021-02-02T08:12:18.170" v="796" actId="948"/>
        <pc:sldMkLst>
          <pc:docMk/>
          <pc:sldMk cId="116849664" sldId="341"/>
        </pc:sldMkLst>
        <pc:spChg chg="mod">
          <ac:chgData name="siti mohtar" userId="fa34d19df649bcae" providerId="LiveId" clId="{973CEC0D-841C-441C-BF0D-B9255A87016C}" dt="2021-02-02T08:12:18.170" v="796" actId="948"/>
          <ac:spMkLst>
            <pc:docMk/>
            <pc:sldMk cId="116849664" sldId="341"/>
            <ac:spMk id="6" creationId="{2F98DB49-F9D0-4EF4-A788-C3DD82AE81A4}"/>
          </ac:spMkLst>
        </pc:spChg>
      </pc:sldChg>
      <pc:sldChg chg="modSp mod">
        <pc:chgData name="siti mohtar" userId="fa34d19df649bcae" providerId="LiveId" clId="{973CEC0D-841C-441C-BF0D-B9255A87016C}" dt="2021-02-02T07:43:39.490" v="741" actId="20577"/>
        <pc:sldMkLst>
          <pc:docMk/>
          <pc:sldMk cId="96027513" sldId="343"/>
        </pc:sldMkLst>
        <pc:spChg chg="mod">
          <ac:chgData name="siti mohtar" userId="fa34d19df649bcae" providerId="LiveId" clId="{973CEC0D-841C-441C-BF0D-B9255A87016C}" dt="2021-02-02T07:43:39.490" v="741" actId="20577"/>
          <ac:spMkLst>
            <pc:docMk/>
            <pc:sldMk cId="96027513" sldId="343"/>
            <ac:spMk id="6" creationId="{2F98DB49-F9D0-4EF4-A788-C3DD82AE81A4}"/>
          </ac:spMkLst>
        </pc:spChg>
      </pc:sldChg>
      <pc:sldChg chg="modSp mod">
        <pc:chgData name="siti mohtar" userId="fa34d19df649bcae" providerId="LiveId" clId="{973CEC0D-841C-441C-BF0D-B9255A87016C}" dt="2021-02-02T07:44:05.880" v="745" actId="255"/>
        <pc:sldMkLst>
          <pc:docMk/>
          <pc:sldMk cId="2604574954" sldId="346"/>
        </pc:sldMkLst>
        <pc:spChg chg="mod">
          <ac:chgData name="siti mohtar" userId="fa34d19df649bcae" providerId="LiveId" clId="{973CEC0D-841C-441C-BF0D-B9255A87016C}" dt="2021-02-02T07:44:05.880" v="745" actId="255"/>
          <ac:spMkLst>
            <pc:docMk/>
            <pc:sldMk cId="2604574954" sldId="346"/>
            <ac:spMk id="6" creationId="{2F98DB49-F9D0-4EF4-A788-C3DD82AE81A4}"/>
          </ac:spMkLst>
        </pc:spChg>
      </pc:sldChg>
      <pc:sldChg chg="modSp mod">
        <pc:chgData name="siti mohtar" userId="fa34d19df649bcae" providerId="LiveId" clId="{973CEC0D-841C-441C-BF0D-B9255A87016C}" dt="2021-02-02T07:44:17.956" v="746" actId="948"/>
        <pc:sldMkLst>
          <pc:docMk/>
          <pc:sldMk cId="2015396404" sldId="347"/>
        </pc:sldMkLst>
        <pc:spChg chg="mod">
          <ac:chgData name="siti mohtar" userId="fa34d19df649bcae" providerId="LiveId" clId="{973CEC0D-841C-441C-BF0D-B9255A87016C}" dt="2021-02-02T07:44:17.956" v="746" actId="948"/>
          <ac:spMkLst>
            <pc:docMk/>
            <pc:sldMk cId="2015396404" sldId="347"/>
            <ac:spMk id="6" creationId="{2F98DB49-F9D0-4EF4-A788-C3DD82AE81A4}"/>
          </ac:spMkLst>
        </pc:spChg>
      </pc:sldChg>
      <pc:sldChg chg="modSp mod">
        <pc:chgData name="siti mohtar" userId="fa34d19df649bcae" providerId="LiveId" clId="{973CEC0D-841C-441C-BF0D-B9255A87016C}" dt="2021-02-02T07:44:32.166" v="747" actId="948"/>
        <pc:sldMkLst>
          <pc:docMk/>
          <pc:sldMk cId="3073182614" sldId="352"/>
        </pc:sldMkLst>
        <pc:spChg chg="mod">
          <ac:chgData name="siti mohtar" userId="fa34d19df649bcae" providerId="LiveId" clId="{973CEC0D-841C-441C-BF0D-B9255A87016C}" dt="2021-02-02T07:44:32.166" v="747" actId="948"/>
          <ac:spMkLst>
            <pc:docMk/>
            <pc:sldMk cId="3073182614" sldId="352"/>
            <ac:spMk id="2" creationId="{198DBB9B-BC67-4089-A4A6-F1C140768068}"/>
          </ac:spMkLst>
        </pc:spChg>
      </pc:sldChg>
      <pc:sldChg chg="modSp mod">
        <pc:chgData name="siti mohtar" userId="fa34d19df649bcae" providerId="LiveId" clId="{973CEC0D-841C-441C-BF0D-B9255A87016C}" dt="2021-01-18T02:44:43.962" v="459" actId="27636"/>
        <pc:sldMkLst>
          <pc:docMk/>
          <pc:sldMk cId="2462131070" sldId="378"/>
        </pc:sldMkLst>
        <pc:spChg chg="mod">
          <ac:chgData name="siti mohtar" userId="fa34d19df649bcae" providerId="LiveId" clId="{973CEC0D-841C-441C-BF0D-B9255A87016C}" dt="2021-01-18T02:44:43.962" v="459" actId="27636"/>
          <ac:spMkLst>
            <pc:docMk/>
            <pc:sldMk cId="2462131070" sldId="378"/>
            <ac:spMk id="13" creationId="{675F36D9-F72A-43C3-ABC0-526DFA64A7BF}"/>
          </ac:spMkLst>
        </pc:spChg>
      </pc:sldChg>
      <pc:sldChg chg="modSp mod">
        <pc:chgData name="siti mohtar" userId="fa34d19df649bcae" providerId="LiveId" clId="{973CEC0D-841C-441C-BF0D-B9255A87016C}" dt="2021-02-02T08:09:54.804" v="764" actId="948"/>
        <pc:sldMkLst>
          <pc:docMk/>
          <pc:sldMk cId="115918136" sldId="386"/>
        </pc:sldMkLst>
        <pc:spChg chg="mod">
          <ac:chgData name="siti mohtar" userId="fa34d19df649bcae" providerId="LiveId" clId="{973CEC0D-841C-441C-BF0D-B9255A87016C}" dt="2021-02-02T08:09:54.804" v="764" actId="948"/>
          <ac:spMkLst>
            <pc:docMk/>
            <pc:sldMk cId="115918136" sldId="386"/>
            <ac:spMk id="6" creationId="{2F98DB49-F9D0-4EF4-A788-C3DD82AE81A4}"/>
          </ac:spMkLst>
        </pc:spChg>
      </pc:sldChg>
      <pc:sldChg chg="modSp mod">
        <pc:chgData name="siti mohtar" userId="fa34d19df649bcae" providerId="LiveId" clId="{973CEC0D-841C-441C-BF0D-B9255A87016C}" dt="2021-02-02T08:10:11.461" v="766" actId="255"/>
        <pc:sldMkLst>
          <pc:docMk/>
          <pc:sldMk cId="2442869357" sldId="387"/>
        </pc:sldMkLst>
        <pc:spChg chg="mod">
          <ac:chgData name="siti mohtar" userId="fa34d19df649bcae" providerId="LiveId" clId="{973CEC0D-841C-441C-BF0D-B9255A87016C}" dt="2021-02-02T08:10:11.461" v="766" actId="255"/>
          <ac:spMkLst>
            <pc:docMk/>
            <pc:sldMk cId="2442869357" sldId="387"/>
            <ac:spMk id="6" creationId="{2F98DB49-F9D0-4EF4-A788-C3DD82AE81A4}"/>
          </ac:spMkLst>
        </pc:spChg>
      </pc:sldChg>
      <pc:sldChg chg="modSp mod">
        <pc:chgData name="siti mohtar" userId="fa34d19df649bcae" providerId="LiveId" clId="{973CEC0D-841C-441C-BF0D-B9255A87016C}" dt="2021-02-02T08:10:36.047" v="770" actId="20577"/>
        <pc:sldMkLst>
          <pc:docMk/>
          <pc:sldMk cId="645501977" sldId="388"/>
        </pc:sldMkLst>
        <pc:spChg chg="mod">
          <ac:chgData name="siti mohtar" userId="fa34d19df649bcae" providerId="LiveId" clId="{973CEC0D-841C-441C-BF0D-B9255A87016C}" dt="2021-02-02T08:10:36.047" v="770" actId="20577"/>
          <ac:spMkLst>
            <pc:docMk/>
            <pc:sldMk cId="645501977" sldId="388"/>
            <ac:spMk id="4" creationId="{7B5DA99A-8EC8-402F-8126-66A720A5AC1B}"/>
          </ac:spMkLst>
        </pc:spChg>
      </pc:sldChg>
    </pc:docChg>
  </pc:docChgLst>
  <pc:docChgLst>
    <pc:chgData name="siti mohtar" userId="fa34d19df649bcae" providerId="LiveId" clId="{138A4D6B-D91D-46D4-B97B-DE99DE0AA963}"/>
    <pc:docChg chg="undo redo custSel modSld">
      <pc:chgData name="siti mohtar" userId="fa34d19df649bcae" providerId="LiveId" clId="{138A4D6B-D91D-46D4-B97B-DE99DE0AA963}" dt="2020-09-20T22:28:29.917" v="60" actId="20577"/>
      <pc:docMkLst>
        <pc:docMk/>
      </pc:docMkLst>
      <pc:sldChg chg="modSp mod">
        <pc:chgData name="siti mohtar" userId="fa34d19df649bcae" providerId="LiveId" clId="{138A4D6B-D91D-46D4-B97B-DE99DE0AA963}" dt="2020-09-20T22:28:29.917" v="60" actId="20577"/>
        <pc:sldMkLst>
          <pc:docMk/>
          <pc:sldMk cId="3826437693" sldId="308"/>
        </pc:sldMkLst>
        <pc:spChg chg="mod">
          <ac:chgData name="siti mohtar" userId="fa34d19df649bcae" providerId="LiveId" clId="{138A4D6B-D91D-46D4-B97B-DE99DE0AA963}" dt="2020-09-20T22:26:36.119" v="22" actId="1076"/>
          <ac:spMkLst>
            <pc:docMk/>
            <pc:sldMk cId="3826437693" sldId="308"/>
            <ac:spMk id="3" creationId="{62EF939D-0C4F-42BC-AB00-926554E4B1BC}"/>
          </ac:spMkLst>
        </pc:spChg>
        <pc:spChg chg="mod">
          <ac:chgData name="siti mohtar" userId="fa34d19df649bcae" providerId="LiveId" clId="{138A4D6B-D91D-46D4-B97B-DE99DE0AA963}" dt="2020-09-20T22:28:29.917" v="60" actId="20577"/>
          <ac:spMkLst>
            <pc:docMk/>
            <pc:sldMk cId="3826437693" sldId="308"/>
            <ac:spMk id="12" creationId="{F62746EF-DB2C-42D3-A4D4-B10E3DFD786D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A5E182-A306-4681-983B-9B76AD637F14}" type="doc">
      <dgm:prSet loTypeId="urn:microsoft.com/office/officeart/2005/8/layout/hierarchy2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MY"/>
        </a:p>
      </dgm:t>
    </dgm:pt>
    <dgm:pt modelId="{31EB6ABB-B09F-406A-B807-09FDC0DEDD00}">
      <dgm:prSet phldrT="[Text]" custT="1"/>
      <dgm:spPr>
        <a:ln w="38100"/>
      </dgm:spPr>
      <dgm:t>
        <a:bodyPr/>
        <a:lstStyle/>
        <a:p>
          <a:r>
            <a:rPr lang="en-MY" sz="2000" b="1" dirty="0">
              <a:solidFill>
                <a:schemeClr val="bg1"/>
              </a:solidFill>
            </a:rPr>
            <a:t>PSYCHOEDUCATION </a:t>
          </a:r>
        </a:p>
        <a:p>
          <a:r>
            <a:rPr lang="en-MY" sz="2000" dirty="0">
              <a:solidFill>
                <a:schemeClr val="tx1">
                  <a:lumMod val="95000"/>
                  <a:lumOff val="5000"/>
                </a:schemeClr>
              </a:solidFill>
            </a:rPr>
            <a:t>consist of topics on:</a:t>
          </a:r>
        </a:p>
      </dgm:t>
    </dgm:pt>
    <dgm:pt modelId="{8A3464D4-A3F9-4E7B-A1BF-B5DD2E3A8D85}" type="parTrans" cxnId="{E4FDC117-977D-4B6F-A584-1F5DD7317BCD}">
      <dgm:prSet/>
      <dgm:spPr/>
      <dgm:t>
        <a:bodyPr/>
        <a:lstStyle/>
        <a:p>
          <a:endParaRPr lang="en-MY"/>
        </a:p>
      </dgm:t>
    </dgm:pt>
    <dgm:pt modelId="{257DC1D0-27A6-4CF0-9726-EE0A6BEF0128}" type="sibTrans" cxnId="{E4FDC117-977D-4B6F-A584-1F5DD7317BCD}">
      <dgm:prSet/>
      <dgm:spPr/>
      <dgm:t>
        <a:bodyPr/>
        <a:lstStyle/>
        <a:p>
          <a:endParaRPr lang="en-MY"/>
        </a:p>
      </dgm:t>
    </dgm:pt>
    <dgm:pt modelId="{1D783406-97BC-42E9-9077-CFFDB700F848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r>
            <a:rPr lang="en-MY" sz="2000" dirty="0">
              <a:solidFill>
                <a:schemeClr val="tx1">
                  <a:lumMod val="95000"/>
                  <a:lumOff val="5000"/>
                </a:schemeClr>
              </a:solidFill>
            </a:rPr>
            <a:t>symptoms and course of depression</a:t>
          </a:r>
        </a:p>
      </dgm:t>
    </dgm:pt>
    <dgm:pt modelId="{9C706DF2-5796-4904-A8CF-B74F49799BD2}" type="parTrans" cxnId="{ACF9A58C-71BD-4B1D-B0DF-BBB123C96249}">
      <dgm:prSet/>
      <dgm:spPr/>
      <dgm:t>
        <a:bodyPr/>
        <a:lstStyle/>
        <a:p>
          <a:endParaRPr lang="en-MY"/>
        </a:p>
      </dgm:t>
    </dgm:pt>
    <dgm:pt modelId="{4BF158E0-AB4F-465B-A8BC-E08B7DF57CCD}" type="sibTrans" cxnId="{ACF9A58C-71BD-4B1D-B0DF-BBB123C96249}">
      <dgm:prSet/>
      <dgm:spPr/>
      <dgm:t>
        <a:bodyPr/>
        <a:lstStyle/>
        <a:p>
          <a:endParaRPr lang="en-MY"/>
        </a:p>
      </dgm:t>
    </dgm:pt>
    <dgm:pt modelId="{4F6B8AD3-F48E-437D-85DD-5B3586E59ECF}">
      <dgm:prSet custT="1"/>
      <dgm:spPr>
        <a:ln>
          <a:solidFill>
            <a:schemeClr val="tx1"/>
          </a:solidFill>
        </a:ln>
      </dgm:spPr>
      <dgm:t>
        <a:bodyPr/>
        <a:lstStyle/>
        <a:p>
          <a:r>
            <a:rPr lang="en-MY" sz="2000" dirty="0" err="1">
              <a:solidFill>
                <a:schemeClr val="tx1">
                  <a:lumMod val="95000"/>
                  <a:lumOff val="5000"/>
                </a:schemeClr>
              </a:solidFill>
            </a:rPr>
            <a:t>biopsychosocial</a:t>
          </a:r>
          <a:r>
            <a:rPr lang="en-MY" sz="2000" dirty="0">
              <a:solidFill>
                <a:schemeClr val="tx1">
                  <a:lumMod val="95000"/>
                  <a:lumOff val="5000"/>
                </a:schemeClr>
              </a:solidFill>
            </a:rPr>
            <a:t> model of aetiology</a:t>
          </a:r>
        </a:p>
      </dgm:t>
    </dgm:pt>
    <dgm:pt modelId="{023CA4D8-DBBA-4DD9-806C-9B08C1DB3F4A}" type="parTrans" cxnId="{1E61E2F8-1F7D-48D0-BABF-B81890EEA95E}">
      <dgm:prSet/>
      <dgm:spPr/>
      <dgm:t>
        <a:bodyPr/>
        <a:lstStyle/>
        <a:p>
          <a:endParaRPr lang="en-MY"/>
        </a:p>
      </dgm:t>
    </dgm:pt>
    <dgm:pt modelId="{2E1D69D8-DA22-4A47-A673-1D5BC3BD7567}" type="sibTrans" cxnId="{1E61E2F8-1F7D-48D0-BABF-B81890EEA95E}">
      <dgm:prSet/>
      <dgm:spPr/>
      <dgm:t>
        <a:bodyPr/>
        <a:lstStyle/>
        <a:p>
          <a:endParaRPr lang="en-MY"/>
        </a:p>
      </dgm:t>
    </dgm:pt>
    <dgm:pt modelId="{7B1B9898-4C98-4B44-877F-219E69D0A814}">
      <dgm:prSet custT="1"/>
      <dgm:spPr>
        <a:ln>
          <a:solidFill>
            <a:schemeClr val="tx1"/>
          </a:solidFill>
        </a:ln>
      </dgm:spPr>
      <dgm:t>
        <a:bodyPr/>
        <a:lstStyle/>
        <a:p>
          <a:r>
            <a:rPr lang="en-MY" sz="2000" dirty="0">
              <a:solidFill>
                <a:schemeClr val="tx1">
                  <a:lumMod val="95000"/>
                  <a:lumOff val="5000"/>
                </a:schemeClr>
              </a:solidFill>
            </a:rPr>
            <a:t>pharmacotherapy for acute phase and maintenance</a:t>
          </a:r>
        </a:p>
      </dgm:t>
    </dgm:pt>
    <dgm:pt modelId="{D65C4EE8-E802-47EE-8945-167E7A41CBF0}" type="parTrans" cxnId="{61C2543D-F7A7-4B05-8AB3-F422AC5C295F}">
      <dgm:prSet/>
      <dgm:spPr/>
      <dgm:t>
        <a:bodyPr/>
        <a:lstStyle/>
        <a:p>
          <a:endParaRPr lang="en-MY"/>
        </a:p>
      </dgm:t>
    </dgm:pt>
    <dgm:pt modelId="{CF201E65-2A0C-432F-B897-8F8A4601049D}" type="sibTrans" cxnId="{61C2543D-F7A7-4B05-8AB3-F422AC5C295F}">
      <dgm:prSet/>
      <dgm:spPr/>
      <dgm:t>
        <a:bodyPr/>
        <a:lstStyle/>
        <a:p>
          <a:endParaRPr lang="en-MY"/>
        </a:p>
      </dgm:t>
    </dgm:pt>
    <dgm:pt modelId="{16C90A60-37DD-4993-810C-DA13285EB119}">
      <dgm:prSet custT="1"/>
      <dgm:spPr>
        <a:ln>
          <a:solidFill>
            <a:schemeClr val="tx1"/>
          </a:solidFill>
        </a:ln>
      </dgm:spPr>
      <dgm:t>
        <a:bodyPr/>
        <a:lstStyle/>
        <a:p>
          <a:r>
            <a:rPr lang="en-MY" sz="2000" dirty="0">
              <a:solidFill>
                <a:schemeClr val="tx1">
                  <a:lumMod val="95000"/>
                  <a:lumOff val="5000"/>
                </a:schemeClr>
              </a:solidFill>
            </a:rPr>
            <a:t>importance of medication adherence </a:t>
          </a:r>
        </a:p>
      </dgm:t>
    </dgm:pt>
    <dgm:pt modelId="{152BC4E5-F545-4BE2-810A-17329635EAAD}" type="parTrans" cxnId="{F62A1C73-78D2-4364-9C76-854211A69F3E}">
      <dgm:prSet/>
      <dgm:spPr/>
      <dgm:t>
        <a:bodyPr/>
        <a:lstStyle/>
        <a:p>
          <a:endParaRPr lang="en-MY"/>
        </a:p>
      </dgm:t>
    </dgm:pt>
    <dgm:pt modelId="{8DBF8BD7-A549-4DBC-B1F4-879F913A55F0}" type="sibTrans" cxnId="{F62A1C73-78D2-4364-9C76-854211A69F3E}">
      <dgm:prSet/>
      <dgm:spPr/>
      <dgm:t>
        <a:bodyPr/>
        <a:lstStyle/>
        <a:p>
          <a:endParaRPr lang="en-MY"/>
        </a:p>
      </dgm:t>
    </dgm:pt>
    <dgm:pt modelId="{DF66FF41-83F1-44E8-BBDD-A9731252BC50}">
      <dgm:prSet custT="1"/>
      <dgm:spPr>
        <a:ln>
          <a:solidFill>
            <a:schemeClr val="tx1"/>
          </a:solidFill>
        </a:ln>
      </dgm:spPr>
      <dgm:t>
        <a:bodyPr/>
        <a:lstStyle/>
        <a:p>
          <a:r>
            <a:rPr lang="en-MY" sz="2000" dirty="0">
              <a:solidFill>
                <a:schemeClr val="tx1">
                  <a:lumMod val="95000"/>
                  <a:lumOff val="5000"/>
                </a:schemeClr>
              </a:solidFill>
            </a:rPr>
            <a:t>early signs of recurrence</a:t>
          </a:r>
        </a:p>
      </dgm:t>
    </dgm:pt>
    <dgm:pt modelId="{C75FBA30-6487-4D8A-9246-5A64083B55A8}" type="parTrans" cxnId="{2CA872EA-5AAA-425D-BBCF-F532CFC1F8A9}">
      <dgm:prSet/>
      <dgm:spPr/>
      <dgm:t>
        <a:bodyPr/>
        <a:lstStyle/>
        <a:p>
          <a:endParaRPr lang="en-MY"/>
        </a:p>
      </dgm:t>
    </dgm:pt>
    <dgm:pt modelId="{693DA499-BFF0-4DB6-B09D-77E166C5D43F}" type="sibTrans" cxnId="{2CA872EA-5AAA-425D-BBCF-F532CFC1F8A9}">
      <dgm:prSet/>
      <dgm:spPr/>
      <dgm:t>
        <a:bodyPr/>
        <a:lstStyle/>
        <a:p>
          <a:endParaRPr lang="en-MY"/>
        </a:p>
      </dgm:t>
    </dgm:pt>
    <dgm:pt modelId="{3090F081-B71D-4006-B777-5834DBBA3C5B}">
      <dgm:prSet custT="1"/>
      <dgm:spPr>
        <a:ln>
          <a:solidFill>
            <a:schemeClr val="tx1"/>
          </a:solidFill>
        </a:ln>
      </dgm:spPr>
      <dgm:t>
        <a:bodyPr/>
        <a:lstStyle/>
        <a:p>
          <a:r>
            <a:rPr lang="en-MY" sz="2000" dirty="0">
              <a:solidFill>
                <a:schemeClr val="tx1">
                  <a:lumMod val="95000"/>
                  <a:lumOff val="5000"/>
                </a:schemeClr>
              </a:solidFill>
            </a:rPr>
            <a:t>management of relapse and recurrence</a:t>
          </a:r>
        </a:p>
      </dgm:t>
    </dgm:pt>
    <dgm:pt modelId="{A1B32D8C-5E47-4BC6-9A06-95A447F0772B}" type="parTrans" cxnId="{6BB7ABEB-4639-46CE-ACD5-2E3A6417B8F4}">
      <dgm:prSet/>
      <dgm:spPr/>
      <dgm:t>
        <a:bodyPr/>
        <a:lstStyle/>
        <a:p>
          <a:endParaRPr lang="en-MY"/>
        </a:p>
      </dgm:t>
    </dgm:pt>
    <dgm:pt modelId="{B9A908D6-C916-4929-8BA1-4B69F541E3CE}" type="sibTrans" cxnId="{6BB7ABEB-4639-46CE-ACD5-2E3A6417B8F4}">
      <dgm:prSet/>
      <dgm:spPr/>
      <dgm:t>
        <a:bodyPr/>
        <a:lstStyle/>
        <a:p>
          <a:endParaRPr lang="en-MY"/>
        </a:p>
      </dgm:t>
    </dgm:pt>
    <dgm:pt modelId="{3760B2E7-0F61-4322-94D0-6AC23B428469}">
      <dgm:prSet custT="1"/>
      <dgm:spPr>
        <a:ln>
          <a:solidFill>
            <a:schemeClr val="tx1"/>
          </a:solidFill>
        </a:ln>
      </dgm:spPr>
      <dgm:t>
        <a:bodyPr/>
        <a:lstStyle/>
        <a:p>
          <a:r>
            <a:rPr lang="en-MY" sz="2000" dirty="0">
              <a:solidFill>
                <a:schemeClr val="tx1">
                  <a:lumMod val="95000"/>
                  <a:lumOff val="5000"/>
                </a:schemeClr>
              </a:solidFill>
            </a:rPr>
            <a:t>drug side effects and complications</a:t>
          </a:r>
        </a:p>
      </dgm:t>
    </dgm:pt>
    <dgm:pt modelId="{701789A5-9A08-48A6-B3F3-9FC43FC1B86E}" type="sibTrans" cxnId="{ABCF85D9-F680-4D39-82E7-5F74F29AAF3D}">
      <dgm:prSet/>
      <dgm:spPr/>
      <dgm:t>
        <a:bodyPr/>
        <a:lstStyle/>
        <a:p>
          <a:endParaRPr lang="en-MY"/>
        </a:p>
      </dgm:t>
    </dgm:pt>
    <dgm:pt modelId="{103791B1-8532-47F7-96FB-5BB4B3CD9DEA}" type="parTrans" cxnId="{ABCF85D9-F680-4D39-82E7-5F74F29AAF3D}">
      <dgm:prSet/>
      <dgm:spPr/>
      <dgm:t>
        <a:bodyPr/>
        <a:lstStyle/>
        <a:p>
          <a:endParaRPr lang="en-MY"/>
        </a:p>
      </dgm:t>
    </dgm:pt>
    <dgm:pt modelId="{4FD94F07-5701-4F80-8543-1047D86D8C54}" type="pres">
      <dgm:prSet presAssocID="{60A5E182-A306-4681-983B-9B76AD637F1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36052223-76E9-4C4A-9F4F-903650988AE3}" type="pres">
      <dgm:prSet presAssocID="{31EB6ABB-B09F-406A-B807-09FDC0DEDD00}" presName="root1" presStyleCnt="0"/>
      <dgm:spPr/>
    </dgm:pt>
    <dgm:pt modelId="{6A3E0964-1205-4A09-A618-7E754296E00A}" type="pres">
      <dgm:prSet presAssocID="{31EB6ABB-B09F-406A-B807-09FDC0DEDD00}" presName="LevelOneTextNode" presStyleLbl="node0" presStyleIdx="0" presStyleCnt="1" custScaleX="210480" custScaleY="312356" custLinFactX="-74874" custLinFactNeighborX="-100000" custLinFactNeighborY="-10492">
        <dgm:presLayoutVars>
          <dgm:chPref val="3"/>
        </dgm:presLayoutVars>
      </dgm:prSet>
      <dgm:spPr/>
    </dgm:pt>
    <dgm:pt modelId="{E18E8EC8-89FC-4A7F-96E7-530A51E994C0}" type="pres">
      <dgm:prSet presAssocID="{31EB6ABB-B09F-406A-B807-09FDC0DEDD00}" presName="level2hierChild" presStyleCnt="0"/>
      <dgm:spPr/>
    </dgm:pt>
    <dgm:pt modelId="{440C4AC0-8A22-4BF0-997A-1C1FCA1B1F9F}" type="pres">
      <dgm:prSet presAssocID="{9C706DF2-5796-4904-A8CF-B74F49799BD2}" presName="conn2-1" presStyleLbl="parChTrans1D2" presStyleIdx="0" presStyleCnt="7"/>
      <dgm:spPr/>
    </dgm:pt>
    <dgm:pt modelId="{2F954AF2-E2E0-4B33-8D6E-AA07A4EA72A5}" type="pres">
      <dgm:prSet presAssocID="{9C706DF2-5796-4904-A8CF-B74F49799BD2}" presName="connTx" presStyleLbl="parChTrans1D2" presStyleIdx="0" presStyleCnt="7"/>
      <dgm:spPr/>
    </dgm:pt>
    <dgm:pt modelId="{0167A4C2-5464-427A-8826-BFDB74960F4E}" type="pres">
      <dgm:prSet presAssocID="{1D783406-97BC-42E9-9077-CFFDB700F848}" presName="root2" presStyleCnt="0"/>
      <dgm:spPr/>
    </dgm:pt>
    <dgm:pt modelId="{522F1B0A-6A5E-4FB8-8F31-96A8CA11CDB3}" type="pres">
      <dgm:prSet presAssocID="{1D783406-97BC-42E9-9077-CFFDB700F848}" presName="LevelTwoTextNode" presStyleLbl="node2" presStyleIdx="0" presStyleCnt="7" custScaleX="392915">
        <dgm:presLayoutVars>
          <dgm:chPref val="3"/>
        </dgm:presLayoutVars>
      </dgm:prSet>
      <dgm:spPr/>
    </dgm:pt>
    <dgm:pt modelId="{390F6574-B93B-476B-84B0-B05200AF734C}" type="pres">
      <dgm:prSet presAssocID="{1D783406-97BC-42E9-9077-CFFDB700F848}" presName="level3hierChild" presStyleCnt="0"/>
      <dgm:spPr/>
    </dgm:pt>
    <dgm:pt modelId="{3C552974-A4FD-49AD-B47D-32EA1BE17A3E}" type="pres">
      <dgm:prSet presAssocID="{023CA4D8-DBBA-4DD9-806C-9B08C1DB3F4A}" presName="conn2-1" presStyleLbl="parChTrans1D2" presStyleIdx="1" presStyleCnt="7"/>
      <dgm:spPr/>
    </dgm:pt>
    <dgm:pt modelId="{FCE5739B-1430-4CF3-8E14-FA36863E50F5}" type="pres">
      <dgm:prSet presAssocID="{023CA4D8-DBBA-4DD9-806C-9B08C1DB3F4A}" presName="connTx" presStyleLbl="parChTrans1D2" presStyleIdx="1" presStyleCnt="7"/>
      <dgm:spPr/>
    </dgm:pt>
    <dgm:pt modelId="{1E6EBAC3-B3AE-4BAE-B6CA-E2C43215ACC0}" type="pres">
      <dgm:prSet presAssocID="{4F6B8AD3-F48E-437D-85DD-5B3586E59ECF}" presName="root2" presStyleCnt="0"/>
      <dgm:spPr/>
    </dgm:pt>
    <dgm:pt modelId="{55A87CD2-9E07-4764-8E4F-D2004E34245A}" type="pres">
      <dgm:prSet presAssocID="{4F6B8AD3-F48E-437D-85DD-5B3586E59ECF}" presName="LevelTwoTextNode" presStyleLbl="node2" presStyleIdx="1" presStyleCnt="7" custScaleX="411350">
        <dgm:presLayoutVars>
          <dgm:chPref val="3"/>
        </dgm:presLayoutVars>
      </dgm:prSet>
      <dgm:spPr/>
    </dgm:pt>
    <dgm:pt modelId="{4F7B9450-8362-4F09-81C5-EAE2DAF533FB}" type="pres">
      <dgm:prSet presAssocID="{4F6B8AD3-F48E-437D-85DD-5B3586E59ECF}" presName="level3hierChild" presStyleCnt="0"/>
      <dgm:spPr/>
    </dgm:pt>
    <dgm:pt modelId="{043EF906-8C7D-4A39-A2FC-F99A4616F082}" type="pres">
      <dgm:prSet presAssocID="{D65C4EE8-E802-47EE-8945-167E7A41CBF0}" presName="conn2-1" presStyleLbl="parChTrans1D2" presStyleIdx="2" presStyleCnt="7"/>
      <dgm:spPr/>
    </dgm:pt>
    <dgm:pt modelId="{70C260BF-F617-4B01-A42F-1132A82AAEFB}" type="pres">
      <dgm:prSet presAssocID="{D65C4EE8-E802-47EE-8945-167E7A41CBF0}" presName="connTx" presStyleLbl="parChTrans1D2" presStyleIdx="2" presStyleCnt="7"/>
      <dgm:spPr/>
    </dgm:pt>
    <dgm:pt modelId="{E3BF4FCB-EA47-49D3-822C-06BB0D114B48}" type="pres">
      <dgm:prSet presAssocID="{7B1B9898-4C98-4B44-877F-219E69D0A814}" presName="root2" presStyleCnt="0"/>
      <dgm:spPr/>
    </dgm:pt>
    <dgm:pt modelId="{04829AF9-1539-4359-A155-9E3F8BA2DC52}" type="pres">
      <dgm:prSet presAssocID="{7B1B9898-4C98-4B44-877F-219E69D0A814}" presName="LevelTwoTextNode" presStyleLbl="node2" presStyleIdx="2" presStyleCnt="7" custScaleX="553980">
        <dgm:presLayoutVars>
          <dgm:chPref val="3"/>
        </dgm:presLayoutVars>
      </dgm:prSet>
      <dgm:spPr/>
    </dgm:pt>
    <dgm:pt modelId="{E032277A-D286-4424-A5D8-DE9520CD90AA}" type="pres">
      <dgm:prSet presAssocID="{7B1B9898-4C98-4B44-877F-219E69D0A814}" presName="level3hierChild" presStyleCnt="0"/>
      <dgm:spPr/>
    </dgm:pt>
    <dgm:pt modelId="{3DEC7687-C5C6-4037-8038-FADA36FD836E}" type="pres">
      <dgm:prSet presAssocID="{103791B1-8532-47F7-96FB-5BB4B3CD9DEA}" presName="conn2-1" presStyleLbl="parChTrans1D2" presStyleIdx="3" presStyleCnt="7"/>
      <dgm:spPr/>
    </dgm:pt>
    <dgm:pt modelId="{9911540C-55E1-48F9-9C0E-1CA29D47AF7A}" type="pres">
      <dgm:prSet presAssocID="{103791B1-8532-47F7-96FB-5BB4B3CD9DEA}" presName="connTx" presStyleLbl="parChTrans1D2" presStyleIdx="3" presStyleCnt="7"/>
      <dgm:spPr/>
    </dgm:pt>
    <dgm:pt modelId="{F1F6F584-50F0-468F-A06D-8E8BDFAED0B4}" type="pres">
      <dgm:prSet presAssocID="{3760B2E7-0F61-4322-94D0-6AC23B428469}" presName="root2" presStyleCnt="0"/>
      <dgm:spPr/>
    </dgm:pt>
    <dgm:pt modelId="{660BC5B8-ACD8-4CB7-92F4-0AD5ECBD839F}" type="pres">
      <dgm:prSet presAssocID="{3760B2E7-0F61-4322-94D0-6AC23B428469}" presName="LevelTwoTextNode" presStyleLbl="node2" presStyleIdx="3" presStyleCnt="7" custScaleX="472696">
        <dgm:presLayoutVars>
          <dgm:chPref val="3"/>
        </dgm:presLayoutVars>
      </dgm:prSet>
      <dgm:spPr/>
    </dgm:pt>
    <dgm:pt modelId="{8AB0A95C-9B4E-4C17-9F99-CA6F311F7C9A}" type="pres">
      <dgm:prSet presAssocID="{3760B2E7-0F61-4322-94D0-6AC23B428469}" presName="level3hierChild" presStyleCnt="0"/>
      <dgm:spPr/>
    </dgm:pt>
    <dgm:pt modelId="{2164B047-55C9-4FF0-9AAA-D714F9BE05C6}" type="pres">
      <dgm:prSet presAssocID="{152BC4E5-F545-4BE2-810A-17329635EAAD}" presName="conn2-1" presStyleLbl="parChTrans1D2" presStyleIdx="4" presStyleCnt="7"/>
      <dgm:spPr/>
    </dgm:pt>
    <dgm:pt modelId="{14AC8666-6BD4-43CD-B14C-E3D3D2F4FC24}" type="pres">
      <dgm:prSet presAssocID="{152BC4E5-F545-4BE2-810A-17329635EAAD}" presName="connTx" presStyleLbl="parChTrans1D2" presStyleIdx="4" presStyleCnt="7"/>
      <dgm:spPr/>
    </dgm:pt>
    <dgm:pt modelId="{AE240569-8807-416C-9D72-6728B78947C3}" type="pres">
      <dgm:prSet presAssocID="{16C90A60-37DD-4993-810C-DA13285EB119}" presName="root2" presStyleCnt="0"/>
      <dgm:spPr/>
    </dgm:pt>
    <dgm:pt modelId="{2198F146-755E-4863-83E3-7548728E54BF}" type="pres">
      <dgm:prSet presAssocID="{16C90A60-37DD-4993-810C-DA13285EB119}" presName="LevelTwoTextNode" presStyleLbl="node2" presStyleIdx="4" presStyleCnt="7" custScaleX="444813">
        <dgm:presLayoutVars>
          <dgm:chPref val="3"/>
        </dgm:presLayoutVars>
      </dgm:prSet>
      <dgm:spPr/>
    </dgm:pt>
    <dgm:pt modelId="{72536B39-A2C5-479A-8656-0E08FD3BDFCF}" type="pres">
      <dgm:prSet presAssocID="{16C90A60-37DD-4993-810C-DA13285EB119}" presName="level3hierChild" presStyleCnt="0"/>
      <dgm:spPr/>
    </dgm:pt>
    <dgm:pt modelId="{2E84D563-6960-47B0-A053-DA063325ABCA}" type="pres">
      <dgm:prSet presAssocID="{C75FBA30-6487-4D8A-9246-5A64083B55A8}" presName="conn2-1" presStyleLbl="parChTrans1D2" presStyleIdx="5" presStyleCnt="7"/>
      <dgm:spPr/>
    </dgm:pt>
    <dgm:pt modelId="{5FDEA261-B2E2-4928-9098-ADD4F5E61FDC}" type="pres">
      <dgm:prSet presAssocID="{C75FBA30-6487-4D8A-9246-5A64083B55A8}" presName="connTx" presStyleLbl="parChTrans1D2" presStyleIdx="5" presStyleCnt="7"/>
      <dgm:spPr/>
    </dgm:pt>
    <dgm:pt modelId="{B3A8E4F9-FD75-4726-AE36-262AB942F56E}" type="pres">
      <dgm:prSet presAssocID="{DF66FF41-83F1-44E8-BBDD-A9731252BC50}" presName="root2" presStyleCnt="0"/>
      <dgm:spPr/>
    </dgm:pt>
    <dgm:pt modelId="{B7DAF68F-8A23-4226-B472-F58F72B29D8B}" type="pres">
      <dgm:prSet presAssocID="{DF66FF41-83F1-44E8-BBDD-A9731252BC50}" presName="LevelTwoTextNode" presStyleLbl="node2" presStyleIdx="5" presStyleCnt="7" custScaleX="430745">
        <dgm:presLayoutVars>
          <dgm:chPref val="3"/>
        </dgm:presLayoutVars>
      </dgm:prSet>
      <dgm:spPr/>
    </dgm:pt>
    <dgm:pt modelId="{BD0B5728-3EB6-4340-93CD-19A2605ACAE7}" type="pres">
      <dgm:prSet presAssocID="{DF66FF41-83F1-44E8-BBDD-A9731252BC50}" presName="level3hierChild" presStyleCnt="0"/>
      <dgm:spPr/>
    </dgm:pt>
    <dgm:pt modelId="{EF3F0FF1-E46A-46BE-B84A-DB247EF1B95E}" type="pres">
      <dgm:prSet presAssocID="{A1B32D8C-5E47-4BC6-9A06-95A447F0772B}" presName="conn2-1" presStyleLbl="parChTrans1D2" presStyleIdx="6" presStyleCnt="7"/>
      <dgm:spPr/>
    </dgm:pt>
    <dgm:pt modelId="{AE7E60B0-AC1B-4186-8C48-32927DD004C3}" type="pres">
      <dgm:prSet presAssocID="{A1B32D8C-5E47-4BC6-9A06-95A447F0772B}" presName="connTx" presStyleLbl="parChTrans1D2" presStyleIdx="6" presStyleCnt="7"/>
      <dgm:spPr/>
    </dgm:pt>
    <dgm:pt modelId="{014B279C-8C65-46CF-B80B-94E028FE25A0}" type="pres">
      <dgm:prSet presAssocID="{3090F081-B71D-4006-B777-5834DBBA3C5B}" presName="root2" presStyleCnt="0"/>
      <dgm:spPr/>
    </dgm:pt>
    <dgm:pt modelId="{76E35BC3-060C-41D8-A858-CE06FE6B98FC}" type="pres">
      <dgm:prSet presAssocID="{3090F081-B71D-4006-B777-5834DBBA3C5B}" presName="LevelTwoTextNode" presStyleLbl="node2" presStyleIdx="6" presStyleCnt="7" custScaleX="462423">
        <dgm:presLayoutVars>
          <dgm:chPref val="3"/>
        </dgm:presLayoutVars>
      </dgm:prSet>
      <dgm:spPr/>
    </dgm:pt>
    <dgm:pt modelId="{05C5FBDC-E9D9-4813-B926-3CB11436FF36}" type="pres">
      <dgm:prSet presAssocID="{3090F081-B71D-4006-B777-5834DBBA3C5B}" presName="level3hierChild" presStyleCnt="0"/>
      <dgm:spPr/>
    </dgm:pt>
  </dgm:ptLst>
  <dgm:cxnLst>
    <dgm:cxn modelId="{E4FDC117-977D-4B6F-A584-1F5DD7317BCD}" srcId="{60A5E182-A306-4681-983B-9B76AD637F14}" destId="{31EB6ABB-B09F-406A-B807-09FDC0DEDD00}" srcOrd="0" destOrd="0" parTransId="{8A3464D4-A3F9-4E7B-A1BF-B5DD2E3A8D85}" sibTransId="{257DC1D0-27A6-4CF0-9726-EE0A6BEF0128}"/>
    <dgm:cxn modelId="{EFC47726-7A1F-4A4A-A980-286F383BB998}" type="presOf" srcId="{60A5E182-A306-4681-983B-9B76AD637F14}" destId="{4FD94F07-5701-4F80-8543-1047D86D8C54}" srcOrd="0" destOrd="0" presId="urn:microsoft.com/office/officeart/2005/8/layout/hierarchy2"/>
    <dgm:cxn modelId="{651C0438-F096-4097-81AD-6718421A007A}" type="presOf" srcId="{1D783406-97BC-42E9-9077-CFFDB700F848}" destId="{522F1B0A-6A5E-4FB8-8F31-96A8CA11CDB3}" srcOrd="0" destOrd="0" presId="urn:microsoft.com/office/officeart/2005/8/layout/hierarchy2"/>
    <dgm:cxn modelId="{AD858339-E6A7-4B94-8A5F-82E27577AEBD}" type="presOf" srcId="{9C706DF2-5796-4904-A8CF-B74F49799BD2}" destId="{440C4AC0-8A22-4BF0-997A-1C1FCA1B1F9F}" srcOrd="0" destOrd="0" presId="urn:microsoft.com/office/officeart/2005/8/layout/hierarchy2"/>
    <dgm:cxn modelId="{ECF0DD3B-508E-4BCB-8A99-3E90B9DA70C2}" type="presOf" srcId="{7B1B9898-4C98-4B44-877F-219E69D0A814}" destId="{04829AF9-1539-4359-A155-9E3F8BA2DC52}" srcOrd="0" destOrd="0" presId="urn:microsoft.com/office/officeart/2005/8/layout/hierarchy2"/>
    <dgm:cxn modelId="{61C2543D-F7A7-4B05-8AB3-F422AC5C295F}" srcId="{31EB6ABB-B09F-406A-B807-09FDC0DEDD00}" destId="{7B1B9898-4C98-4B44-877F-219E69D0A814}" srcOrd="2" destOrd="0" parTransId="{D65C4EE8-E802-47EE-8945-167E7A41CBF0}" sibTransId="{CF201E65-2A0C-432F-B897-8F8A4601049D}"/>
    <dgm:cxn modelId="{8697953F-C63D-46C6-90F2-A5E74D040058}" type="presOf" srcId="{023CA4D8-DBBA-4DD9-806C-9B08C1DB3F4A}" destId="{FCE5739B-1430-4CF3-8E14-FA36863E50F5}" srcOrd="1" destOrd="0" presId="urn:microsoft.com/office/officeart/2005/8/layout/hierarchy2"/>
    <dgm:cxn modelId="{6509C45B-8227-4542-9202-3AA680AD3356}" type="presOf" srcId="{9C706DF2-5796-4904-A8CF-B74F49799BD2}" destId="{2F954AF2-E2E0-4B33-8D6E-AA07A4EA72A5}" srcOrd="1" destOrd="0" presId="urn:microsoft.com/office/officeart/2005/8/layout/hierarchy2"/>
    <dgm:cxn modelId="{B9C77C66-A7F5-40AF-8BA1-0A975AEDD13A}" type="presOf" srcId="{16C90A60-37DD-4993-810C-DA13285EB119}" destId="{2198F146-755E-4863-83E3-7548728E54BF}" srcOrd="0" destOrd="0" presId="urn:microsoft.com/office/officeart/2005/8/layout/hierarchy2"/>
    <dgm:cxn modelId="{9F2D1F52-D607-4C88-A372-6A263379A59F}" type="presOf" srcId="{C75FBA30-6487-4D8A-9246-5A64083B55A8}" destId="{2E84D563-6960-47B0-A053-DA063325ABCA}" srcOrd="0" destOrd="0" presId="urn:microsoft.com/office/officeart/2005/8/layout/hierarchy2"/>
    <dgm:cxn modelId="{F62A1C73-78D2-4364-9C76-854211A69F3E}" srcId="{31EB6ABB-B09F-406A-B807-09FDC0DEDD00}" destId="{16C90A60-37DD-4993-810C-DA13285EB119}" srcOrd="4" destOrd="0" parTransId="{152BC4E5-F545-4BE2-810A-17329635EAAD}" sibTransId="{8DBF8BD7-A549-4DBC-B1F4-879F913A55F0}"/>
    <dgm:cxn modelId="{72B41254-4600-4166-A583-25354038C095}" type="presOf" srcId="{D65C4EE8-E802-47EE-8945-167E7A41CBF0}" destId="{70C260BF-F617-4B01-A42F-1132A82AAEFB}" srcOrd="1" destOrd="0" presId="urn:microsoft.com/office/officeart/2005/8/layout/hierarchy2"/>
    <dgm:cxn modelId="{C5F84F81-E88B-4BCA-A14E-C7CF4AAF5134}" type="presOf" srcId="{103791B1-8532-47F7-96FB-5BB4B3CD9DEA}" destId="{9911540C-55E1-48F9-9C0E-1CA29D47AF7A}" srcOrd="1" destOrd="0" presId="urn:microsoft.com/office/officeart/2005/8/layout/hierarchy2"/>
    <dgm:cxn modelId="{5280AF86-94B4-4A7A-BED3-DF3A5C698DB0}" type="presOf" srcId="{152BC4E5-F545-4BE2-810A-17329635EAAD}" destId="{14AC8666-6BD4-43CD-B14C-E3D3D2F4FC24}" srcOrd="1" destOrd="0" presId="urn:microsoft.com/office/officeart/2005/8/layout/hierarchy2"/>
    <dgm:cxn modelId="{ACF9A58C-71BD-4B1D-B0DF-BBB123C96249}" srcId="{31EB6ABB-B09F-406A-B807-09FDC0DEDD00}" destId="{1D783406-97BC-42E9-9077-CFFDB700F848}" srcOrd="0" destOrd="0" parTransId="{9C706DF2-5796-4904-A8CF-B74F49799BD2}" sibTransId="{4BF158E0-AB4F-465B-A8BC-E08B7DF57CCD}"/>
    <dgm:cxn modelId="{E99C6392-98E9-4F15-89D2-34E271098D7C}" type="presOf" srcId="{D65C4EE8-E802-47EE-8945-167E7A41CBF0}" destId="{043EF906-8C7D-4A39-A2FC-F99A4616F082}" srcOrd="0" destOrd="0" presId="urn:microsoft.com/office/officeart/2005/8/layout/hierarchy2"/>
    <dgm:cxn modelId="{DB983798-4261-4103-9606-FB593B2B9599}" type="presOf" srcId="{3760B2E7-0F61-4322-94D0-6AC23B428469}" destId="{660BC5B8-ACD8-4CB7-92F4-0AD5ECBD839F}" srcOrd="0" destOrd="0" presId="urn:microsoft.com/office/officeart/2005/8/layout/hierarchy2"/>
    <dgm:cxn modelId="{627C7198-6C5E-4709-A088-61450623DF96}" type="presOf" srcId="{023CA4D8-DBBA-4DD9-806C-9B08C1DB3F4A}" destId="{3C552974-A4FD-49AD-B47D-32EA1BE17A3E}" srcOrd="0" destOrd="0" presId="urn:microsoft.com/office/officeart/2005/8/layout/hierarchy2"/>
    <dgm:cxn modelId="{0D52C5A3-BC27-4786-9218-EE7C2D7784DF}" type="presOf" srcId="{103791B1-8532-47F7-96FB-5BB4B3CD9DEA}" destId="{3DEC7687-C5C6-4037-8038-FADA36FD836E}" srcOrd="0" destOrd="0" presId="urn:microsoft.com/office/officeart/2005/8/layout/hierarchy2"/>
    <dgm:cxn modelId="{079F7FA6-7D51-4AA4-8455-665C7E4C6A68}" type="presOf" srcId="{A1B32D8C-5E47-4BC6-9A06-95A447F0772B}" destId="{AE7E60B0-AC1B-4186-8C48-32927DD004C3}" srcOrd="1" destOrd="0" presId="urn:microsoft.com/office/officeart/2005/8/layout/hierarchy2"/>
    <dgm:cxn modelId="{95ACEEAB-710D-4B4A-AB0A-0DD9F299FD82}" type="presOf" srcId="{A1B32D8C-5E47-4BC6-9A06-95A447F0772B}" destId="{EF3F0FF1-E46A-46BE-B84A-DB247EF1B95E}" srcOrd="0" destOrd="0" presId="urn:microsoft.com/office/officeart/2005/8/layout/hierarchy2"/>
    <dgm:cxn modelId="{76243EAC-5407-4617-86F5-82255E8DA81E}" type="presOf" srcId="{4F6B8AD3-F48E-437D-85DD-5B3586E59ECF}" destId="{55A87CD2-9E07-4764-8E4F-D2004E34245A}" srcOrd="0" destOrd="0" presId="urn:microsoft.com/office/officeart/2005/8/layout/hierarchy2"/>
    <dgm:cxn modelId="{8B46B3AC-4B5D-4973-B077-0FC8B0B66958}" type="presOf" srcId="{DF66FF41-83F1-44E8-BBDD-A9731252BC50}" destId="{B7DAF68F-8A23-4226-B472-F58F72B29D8B}" srcOrd="0" destOrd="0" presId="urn:microsoft.com/office/officeart/2005/8/layout/hierarchy2"/>
    <dgm:cxn modelId="{9146B6B0-7B89-41C2-B9C6-6F32C8366BA3}" type="presOf" srcId="{152BC4E5-F545-4BE2-810A-17329635EAAD}" destId="{2164B047-55C9-4FF0-9AAA-D714F9BE05C6}" srcOrd="0" destOrd="0" presId="urn:microsoft.com/office/officeart/2005/8/layout/hierarchy2"/>
    <dgm:cxn modelId="{ABCF85D9-F680-4D39-82E7-5F74F29AAF3D}" srcId="{31EB6ABB-B09F-406A-B807-09FDC0DEDD00}" destId="{3760B2E7-0F61-4322-94D0-6AC23B428469}" srcOrd="3" destOrd="0" parTransId="{103791B1-8532-47F7-96FB-5BB4B3CD9DEA}" sibTransId="{701789A5-9A08-48A6-B3F3-9FC43FC1B86E}"/>
    <dgm:cxn modelId="{2CA872EA-5AAA-425D-BBCF-F532CFC1F8A9}" srcId="{31EB6ABB-B09F-406A-B807-09FDC0DEDD00}" destId="{DF66FF41-83F1-44E8-BBDD-A9731252BC50}" srcOrd="5" destOrd="0" parTransId="{C75FBA30-6487-4D8A-9246-5A64083B55A8}" sibTransId="{693DA499-BFF0-4DB6-B09D-77E166C5D43F}"/>
    <dgm:cxn modelId="{6BB7ABEB-4639-46CE-ACD5-2E3A6417B8F4}" srcId="{31EB6ABB-B09F-406A-B807-09FDC0DEDD00}" destId="{3090F081-B71D-4006-B777-5834DBBA3C5B}" srcOrd="6" destOrd="0" parTransId="{A1B32D8C-5E47-4BC6-9A06-95A447F0772B}" sibTransId="{B9A908D6-C916-4929-8BA1-4B69F541E3CE}"/>
    <dgm:cxn modelId="{BC3D7FEC-6CB6-4BBB-94DB-5A018E9E079E}" type="presOf" srcId="{C75FBA30-6487-4D8A-9246-5A64083B55A8}" destId="{5FDEA261-B2E2-4928-9098-ADD4F5E61FDC}" srcOrd="1" destOrd="0" presId="urn:microsoft.com/office/officeart/2005/8/layout/hierarchy2"/>
    <dgm:cxn modelId="{93CC88F3-5766-458C-BDAE-4496750796D2}" type="presOf" srcId="{3090F081-B71D-4006-B777-5834DBBA3C5B}" destId="{76E35BC3-060C-41D8-A858-CE06FE6B98FC}" srcOrd="0" destOrd="0" presId="urn:microsoft.com/office/officeart/2005/8/layout/hierarchy2"/>
    <dgm:cxn modelId="{1E61E2F8-1F7D-48D0-BABF-B81890EEA95E}" srcId="{31EB6ABB-B09F-406A-B807-09FDC0DEDD00}" destId="{4F6B8AD3-F48E-437D-85DD-5B3586E59ECF}" srcOrd="1" destOrd="0" parTransId="{023CA4D8-DBBA-4DD9-806C-9B08C1DB3F4A}" sibTransId="{2E1D69D8-DA22-4A47-A673-1D5BC3BD7567}"/>
    <dgm:cxn modelId="{726A4DFB-FC0F-4AA3-9754-05A54B0BE4C3}" type="presOf" srcId="{31EB6ABB-B09F-406A-B807-09FDC0DEDD00}" destId="{6A3E0964-1205-4A09-A618-7E754296E00A}" srcOrd="0" destOrd="0" presId="urn:microsoft.com/office/officeart/2005/8/layout/hierarchy2"/>
    <dgm:cxn modelId="{0C6C71CA-EF19-43E6-B056-1426200A50D6}" type="presParOf" srcId="{4FD94F07-5701-4F80-8543-1047D86D8C54}" destId="{36052223-76E9-4C4A-9F4F-903650988AE3}" srcOrd="0" destOrd="0" presId="urn:microsoft.com/office/officeart/2005/8/layout/hierarchy2"/>
    <dgm:cxn modelId="{937C2194-74CA-4264-84C3-5B12B50C9396}" type="presParOf" srcId="{36052223-76E9-4C4A-9F4F-903650988AE3}" destId="{6A3E0964-1205-4A09-A618-7E754296E00A}" srcOrd="0" destOrd="0" presId="urn:microsoft.com/office/officeart/2005/8/layout/hierarchy2"/>
    <dgm:cxn modelId="{4174B8BB-6D34-47F4-B149-45D79863FB6E}" type="presParOf" srcId="{36052223-76E9-4C4A-9F4F-903650988AE3}" destId="{E18E8EC8-89FC-4A7F-96E7-530A51E994C0}" srcOrd="1" destOrd="0" presId="urn:microsoft.com/office/officeart/2005/8/layout/hierarchy2"/>
    <dgm:cxn modelId="{A86161FD-C67F-4E9D-A70F-6946AADB99EF}" type="presParOf" srcId="{E18E8EC8-89FC-4A7F-96E7-530A51E994C0}" destId="{440C4AC0-8A22-4BF0-997A-1C1FCA1B1F9F}" srcOrd="0" destOrd="0" presId="urn:microsoft.com/office/officeart/2005/8/layout/hierarchy2"/>
    <dgm:cxn modelId="{E9777665-AF2F-46C0-9752-13CBA70EABDA}" type="presParOf" srcId="{440C4AC0-8A22-4BF0-997A-1C1FCA1B1F9F}" destId="{2F954AF2-E2E0-4B33-8D6E-AA07A4EA72A5}" srcOrd="0" destOrd="0" presId="urn:microsoft.com/office/officeart/2005/8/layout/hierarchy2"/>
    <dgm:cxn modelId="{0866C1EE-48E9-4216-BEBA-71A147862CD6}" type="presParOf" srcId="{E18E8EC8-89FC-4A7F-96E7-530A51E994C0}" destId="{0167A4C2-5464-427A-8826-BFDB74960F4E}" srcOrd="1" destOrd="0" presId="urn:microsoft.com/office/officeart/2005/8/layout/hierarchy2"/>
    <dgm:cxn modelId="{C810B8CC-F769-4BBA-B1AE-631779AC73F5}" type="presParOf" srcId="{0167A4C2-5464-427A-8826-BFDB74960F4E}" destId="{522F1B0A-6A5E-4FB8-8F31-96A8CA11CDB3}" srcOrd="0" destOrd="0" presId="urn:microsoft.com/office/officeart/2005/8/layout/hierarchy2"/>
    <dgm:cxn modelId="{DA79D740-5FD0-4EC8-B9F6-C891F0962B2A}" type="presParOf" srcId="{0167A4C2-5464-427A-8826-BFDB74960F4E}" destId="{390F6574-B93B-476B-84B0-B05200AF734C}" srcOrd="1" destOrd="0" presId="urn:microsoft.com/office/officeart/2005/8/layout/hierarchy2"/>
    <dgm:cxn modelId="{44C7D53B-66F0-47DB-AEE1-2B0F924305D3}" type="presParOf" srcId="{E18E8EC8-89FC-4A7F-96E7-530A51E994C0}" destId="{3C552974-A4FD-49AD-B47D-32EA1BE17A3E}" srcOrd="2" destOrd="0" presId="urn:microsoft.com/office/officeart/2005/8/layout/hierarchy2"/>
    <dgm:cxn modelId="{1770C964-300E-4C7B-83E8-BB3FECFCDEB3}" type="presParOf" srcId="{3C552974-A4FD-49AD-B47D-32EA1BE17A3E}" destId="{FCE5739B-1430-4CF3-8E14-FA36863E50F5}" srcOrd="0" destOrd="0" presId="urn:microsoft.com/office/officeart/2005/8/layout/hierarchy2"/>
    <dgm:cxn modelId="{C55275AE-FA08-4BEA-81E8-F36F0DEC25AC}" type="presParOf" srcId="{E18E8EC8-89FC-4A7F-96E7-530A51E994C0}" destId="{1E6EBAC3-B3AE-4BAE-B6CA-E2C43215ACC0}" srcOrd="3" destOrd="0" presId="urn:microsoft.com/office/officeart/2005/8/layout/hierarchy2"/>
    <dgm:cxn modelId="{26D7CCF2-ACF9-4D78-A484-0D6CA8CCC7F5}" type="presParOf" srcId="{1E6EBAC3-B3AE-4BAE-B6CA-E2C43215ACC0}" destId="{55A87CD2-9E07-4764-8E4F-D2004E34245A}" srcOrd="0" destOrd="0" presId="urn:microsoft.com/office/officeart/2005/8/layout/hierarchy2"/>
    <dgm:cxn modelId="{AD940EDA-B15E-4182-9BDC-1CB23636769C}" type="presParOf" srcId="{1E6EBAC3-B3AE-4BAE-B6CA-E2C43215ACC0}" destId="{4F7B9450-8362-4F09-81C5-EAE2DAF533FB}" srcOrd="1" destOrd="0" presId="urn:microsoft.com/office/officeart/2005/8/layout/hierarchy2"/>
    <dgm:cxn modelId="{036F3DA0-4E46-4B4C-BA9D-0486976FB887}" type="presParOf" srcId="{E18E8EC8-89FC-4A7F-96E7-530A51E994C0}" destId="{043EF906-8C7D-4A39-A2FC-F99A4616F082}" srcOrd="4" destOrd="0" presId="urn:microsoft.com/office/officeart/2005/8/layout/hierarchy2"/>
    <dgm:cxn modelId="{CD136B67-7C0B-4E55-A2AE-9D33700EE9ED}" type="presParOf" srcId="{043EF906-8C7D-4A39-A2FC-F99A4616F082}" destId="{70C260BF-F617-4B01-A42F-1132A82AAEFB}" srcOrd="0" destOrd="0" presId="urn:microsoft.com/office/officeart/2005/8/layout/hierarchy2"/>
    <dgm:cxn modelId="{F9252E45-D2E2-4AB8-BE46-0F8F7D206D56}" type="presParOf" srcId="{E18E8EC8-89FC-4A7F-96E7-530A51E994C0}" destId="{E3BF4FCB-EA47-49D3-822C-06BB0D114B48}" srcOrd="5" destOrd="0" presId="urn:microsoft.com/office/officeart/2005/8/layout/hierarchy2"/>
    <dgm:cxn modelId="{5964DF07-EF96-4B3C-A08F-31A05D4E67B4}" type="presParOf" srcId="{E3BF4FCB-EA47-49D3-822C-06BB0D114B48}" destId="{04829AF9-1539-4359-A155-9E3F8BA2DC52}" srcOrd="0" destOrd="0" presId="urn:microsoft.com/office/officeart/2005/8/layout/hierarchy2"/>
    <dgm:cxn modelId="{C38CDAB6-5324-40DE-BC3F-7B5FF1B534AE}" type="presParOf" srcId="{E3BF4FCB-EA47-49D3-822C-06BB0D114B48}" destId="{E032277A-D286-4424-A5D8-DE9520CD90AA}" srcOrd="1" destOrd="0" presId="urn:microsoft.com/office/officeart/2005/8/layout/hierarchy2"/>
    <dgm:cxn modelId="{07F3DF92-0690-4419-BDE7-DBEC4FC0FC85}" type="presParOf" srcId="{E18E8EC8-89FC-4A7F-96E7-530A51E994C0}" destId="{3DEC7687-C5C6-4037-8038-FADA36FD836E}" srcOrd="6" destOrd="0" presId="urn:microsoft.com/office/officeart/2005/8/layout/hierarchy2"/>
    <dgm:cxn modelId="{2A1FEDCA-C7E3-4E00-BB04-CEC7D01562B0}" type="presParOf" srcId="{3DEC7687-C5C6-4037-8038-FADA36FD836E}" destId="{9911540C-55E1-48F9-9C0E-1CA29D47AF7A}" srcOrd="0" destOrd="0" presId="urn:microsoft.com/office/officeart/2005/8/layout/hierarchy2"/>
    <dgm:cxn modelId="{D60234E3-9717-4A7A-8263-180AD38FF77C}" type="presParOf" srcId="{E18E8EC8-89FC-4A7F-96E7-530A51E994C0}" destId="{F1F6F584-50F0-468F-A06D-8E8BDFAED0B4}" srcOrd="7" destOrd="0" presId="urn:microsoft.com/office/officeart/2005/8/layout/hierarchy2"/>
    <dgm:cxn modelId="{C6CB98D1-5995-4967-B394-6C8013559140}" type="presParOf" srcId="{F1F6F584-50F0-468F-A06D-8E8BDFAED0B4}" destId="{660BC5B8-ACD8-4CB7-92F4-0AD5ECBD839F}" srcOrd="0" destOrd="0" presId="urn:microsoft.com/office/officeart/2005/8/layout/hierarchy2"/>
    <dgm:cxn modelId="{00C0862B-308C-43D5-8951-96980180C001}" type="presParOf" srcId="{F1F6F584-50F0-468F-A06D-8E8BDFAED0B4}" destId="{8AB0A95C-9B4E-4C17-9F99-CA6F311F7C9A}" srcOrd="1" destOrd="0" presId="urn:microsoft.com/office/officeart/2005/8/layout/hierarchy2"/>
    <dgm:cxn modelId="{2C58C82E-E856-4B84-A065-DAC6D96068D5}" type="presParOf" srcId="{E18E8EC8-89FC-4A7F-96E7-530A51E994C0}" destId="{2164B047-55C9-4FF0-9AAA-D714F9BE05C6}" srcOrd="8" destOrd="0" presId="urn:microsoft.com/office/officeart/2005/8/layout/hierarchy2"/>
    <dgm:cxn modelId="{84EB5BBB-4FD2-4BDE-89CC-FE4F0DF865EF}" type="presParOf" srcId="{2164B047-55C9-4FF0-9AAA-D714F9BE05C6}" destId="{14AC8666-6BD4-43CD-B14C-E3D3D2F4FC24}" srcOrd="0" destOrd="0" presId="urn:microsoft.com/office/officeart/2005/8/layout/hierarchy2"/>
    <dgm:cxn modelId="{E1F5FED8-72B3-44B0-924C-EDEA16AFD800}" type="presParOf" srcId="{E18E8EC8-89FC-4A7F-96E7-530A51E994C0}" destId="{AE240569-8807-416C-9D72-6728B78947C3}" srcOrd="9" destOrd="0" presId="urn:microsoft.com/office/officeart/2005/8/layout/hierarchy2"/>
    <dgm:cxn modelId="{062C74B7-4D2E-405C-97ED-C9C43630FB8F}" type="presParOf" srcId="{AE240569-8807-416C-9D72-6728B78947C3}" destId="{2198F146-755E-4863-83E3-7548728E54BF}" srcOrd="0" destOrd="0" presId="urn:microsoft.com/office/officeart/2005/8/layout/hierarchy2"/>
    <dgm:cxn modelId="{80106D71-B24D-424E-BB9A-75231AA7E914}" type="presParOf" srcId="{AE240569-8807-416C-9D72-6728B78947C3}" destId="{72536B39-A2C5-479A-8656-0E08FD3BDFCF}" srcOrd="1" destOrd="0" presId="urn:microsoft.com/office/officeart/2005/8/layout/hierarchy2"/>
    <dgm:cxn modelId="{9242F708-EB2A-4DB3-8378-2534D09424FD}" type="presParOf" srcId="{E18E8EC8-89FC-4A7F-96E7-530A51E994C0}" destId="{2E84D563-6960-47B0-A053-DA063325ABCA}" srcOrd="10" destOrd="0" presId="urn:microsoft.com/office/officeart/2005/8/layout/hierarchy2"/>
    <dgm:cxn modelId="{75EA8A95-C967-49AD-8356-97E30D609218}" type="presParOf" srcId="{2E84D563-6960-47B0-A053-DA063325ABCA}" destId="{5FDEA261-B2E2-4928-9098-ADD4F5E61FDC}" srcOrd="0" destOrd="0" presId="urn:microsoft.com/office/officeart/2005/8/layout/hierarchy2"/>
    <dgm:cxn modelId="{FE871561-2B28-4BD9-B1FA-4F1A3DDF1FE0}" type="presParOf" srcId="{E18E8EC8-89FC-4A7F-96E7-530A51E994C0}" destId="{B3A8E4F9-FD75-4726-AE36-262AB942F56E}" srcOrd="11" destOrd="0" presId="urn:microsoft.com/office/officeart/2005/8/layout/hierarchy2"/>
    <dgm:cxn modelId="{BC8A2835-8605-4908-96AB-AFE8823212B5}" type="presParOf" srcId="{B3A8E4F9-FD75-4726-AE36-262AB942F56E}" destId="{B7DAF68F-8A23-4226-B472-F58F72B29D8B}" srcOrd="0" destOrd="0" presId="urn:microsoft.com/office/officeart/2005/8/layout/hierarchy2"/>
    <dgm:cxn modelId="{DA0AFE00-DABF-425E-B54C-A47EF6631604}" type="presParOf" srcId="{B3A8E4F9-FD75-4726-AE36-262AB942F56E}" destId="{BD0B5728-3EB6-4340-93CD-19A2605ACAE7}" srcOrd="1" destOrd="0" presId="urn:microsoft.com/office/officeart/2005/8/layout/hierarchy2"/>
    <dgm:cxn modelId="{E39DEAE6-024D-41FD-A163-EF9C217E5D1D}" type="presParOf" srcId="{E18E8EC8-89FC-4A7F-96E7-530A51E994C0}" destId="{EF3F0FF1-E46A-46BE-B84A-DB247EF1B95E}" srcOrd="12" destOrd="0" presId="urn:microsoft.com/office/officeart/2005/8/layout/hierarchy2"/>
    <dgm:cxn modelId="{07441C0B-FABD-4861-B52B-4D62247073E1}" type="presParOf" srcId="{EF3F0FF1-E46A-46BE-B84A-DB247EF1B95E}" destId="{AE7E60B0-AC1B-4186-8C48-32927DD004C3}" srcOrd="0" destOrd="0" presId="urn:microsoft.com/office/officeart/2005/8/layout/hierarchy2"/>
    <dgm:cxn modelId="{1AC8B06C-FE78-462D-802C-A929E4B99D4E}" type="presParOf" srcId="{E18E8EC8-89FC-4A7F-96E7-530A51E994C0}" destId="{014B279C-8C65-46CF-B80B-94E028FE25A0}" srcOrd="13" destOrd="0" presId="urn:microsoft.com/office/officeart/2005/8/layout/hierarchy2"/>
    <dgm:cxn modelId="{98CC01C0-6668-413B-9902-0E4FB19900C1}" type="presParOf" srcId="{014B279C-8C65-46CF-B80B-94E028FE25A0}" destId="{76E35BC3-060C-41D8-A858-CE06FE6B98FC}" srcOrd="0" destOrd="0" presId="urn:microsoft.com/office/officeart/2005/8/layout/hierarchy2"/>
    <dgm:cxn modelId="{A724EBF8-C3DF-4CB4-946A-47BFDEECF34F}" type="presParOf" srcId="{014B279C-8C65-46CF-B80B-94E028FE25A0}" destId="{05C5FBDC-E9D9-4813-B926-3CB11436FF36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3E0964-1205-4A09-A618-7E754296E00A}">
      <dsp:nvSpPr>
        <dsp:cNvPr id="0" name=""/>
        <dsp:cNvSpPr/>
      </dsp:nvSpPr>
      <dsp:spPr>
        <a:xfrm>
          <a:off x="0" y="1259394"/>
          <a:ext cx="2314243" cy="171718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2000" b="1" kern="1200" dirty="0">
              <a:solidFill>
                <a:schemeClr val="bg1"/>
              </a:solidFill>
            </a:rPr>
            <a:t>PSYCHOEDUCATION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2000" kern="1200" dirty="0">
              <a:solidFill>
                <a:schemeClr val="tx1">
                  <a:lumMod val="95000"/>
                  <a:lumOff val="5000"/>
                </a:schemeClr>
              </a:solidFill>
            </a:rPr>
            <a:t>consist of topics on:</a:t>
          </a:r>
        </a:p>
      </dsp:txBody>
      <dsp:txXfrm>
        <a:off x="50295" y="1309689"/>
        <a:ext cx="2213653" cy="1616599"/>
      </dsp:txXfrm>
    </dsp:sp>
    <dsp:sp modelId="{440C4AC0-8A22-4BF0-997A-1C1FCA1B1F9F}">
      <dsp:nvSpPr>
        <dsp:cNvPr id="0" name=""/>
        <dsp:cNvSpPr/>
      </dsp:nvSpPr>
      <dsp:spPr>
        <a:xfrm rot="18284134">
          <a:off x="1832890" y="1187132"/>
          <a:ext cx="2237760" cy="22741"/>
        </a:xfrm>
        <a:custGeom>
          <a:avLst/>
          <a:gdLst/>
          <a:ahLst/>
          <a:cxnLst/>
          <a:rect l="0" t="0" r="0" b="0"/>
          <a:pathLst>
            <a:path>
              <a:moveTo>
                <a:pt x="0" y="11370"/>
              </a:moveTo>
              <a:lnTo>
                <a:pt x="2237760" y="1137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MY" sz="800" kern="1200"/>
        </a:p>
      </dsp:txBody>
      <dsp:txXfrm>
        <a:off x="2895826" y="1142559"/>
        <a:ext cx="111888" cy="111888"/>
      </dsp:txXfrm>
    </dsp:sp>
    <dsp:sp modelId="{522F1B0A-6A5E-4FB8-8F31-96A8CA11CDB3}">
      <dsp:nvSpPr>
        <dsp:cNvPr id="0" name=""/>
        <dsp:cNvSpPr/>
      </dsp:nvSpPr>
      <dsp:spPr>
        <a:xfrm>
          <a:off x="3589296" y="4141"/>
          <a:ext cx="4320130" cy="54975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2000" kern="1200" dirty="0">
              <a:solidFill>
                <a:schemeClr val="tx1">
                  <a:lumMod val="95000"/>
                  <a:lumOff val="5000"/>
                </a:schemeClr>
              </a:solidFill>
            </a:rPr>
            <a:t>symptoms and course of depression</a:t>
          </a:r>
        </a:p>
      </dsp:txBody>
      <dsp:txXfrm>
        <a:off x="3605398" y="20243"/>
        <a:ext cx="4287926" cy="517549"/>
      </dsp:txXfrm>
    </dsp:sp>
    <dsp:sp modelId="{3C552974-A4FD-49AD-B47D-32EA1BE17A3E}">
      <dsp:nvSpPr>
        <dsp:cNvPr id="0" name=""/>
        <dsp:cNvSpPr/>
      </dsp:nvSpPr>
      <dsp:spPr>
        <a:xfrm rot="18994583">
          <a:off x="2073987" y="1503241"/>
          <a:ext cx="1755566" cy="22741"/>
        </a:xfrm>
        <a:custGeom>
          <a:avLst/>
          <a:gdLst/>
          <a:ahLst/>
          <a:cxnLst/>
          <a:rect l="0" t="0" r="0" b="0"/>
          <a:pathLst>
            <a:path>
              <a:moveTo>
                <a:pt x="0" y="11370"/>
              </a:moveTo>
              <a:lnTo>
                <a:pt x="1755566" y="1137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MY" sz="600" kern="1200"/>
        </a:p>
      </dsp:txBody>
      <dsp:txXfrm>
        <a:off x="2907881" y="1470722"/>
        <a:ext cx="87778" cy="87778"/>
      </dsp:txXfrm>
    </dsp:sp>
    <dsp:sp modelId="{55A87CD2-9E07-4764-8E4F-D2004E34245A}">
      <dsp:nvSpPr>
        <dsp:cNvPr id="0" name=""/>
        <dsp:cNvSpPr/>
      </dsp:nvSpPr>
      <dsp:spPr>
        <a:xfrm>
          <a:off x="3589296" y="636358"/>
          <a:ext cx="4522825" cy="54975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2000" kern="1200" dirty="0" err="1">
              <a:solidFill>
                <a:schemeClr val="tx1">
                  <a:lumMod val="95000"/>
                  <a:lumOff val="5000"/>
                </a:schemeClr>
              </a:solidFill>
            </a:rPr>
            <a:t>biopsychosocial</a:t>
          </a:r>
          <a:r>
            <a:rPr lang="en-MY" sz="2000" kern="1200" dirty="0">
              <a:solidFill>
                <a:schemeClr val="tx1">
                  <a:lumMod val="95000"/>
                  <a:lumOff val="5000"/>
                </a:schemeClr>
              </a:solidFill>
            </a:rPr>
            <a:t> model of aetiology</a:t>
          </a:r>
        </a:p>
      </dsp:txBody>
      <dsp:txXfrm>
        <a:off x="3605398" y="652460"/>
        <a:ext cx="4490621" cy="517549"/>
      </dsp:txXfrm>
    </dsp:sp>
    <dsp:sp modelId="{043EF906-8C7D-4A39-A2FC-F99A4616F082}">
      <dsp:nvSpPr>
        <dsp:cNvPr id="0" name=""/>
        <dsp:cNvSpPr/>
      </dsp:nvSpPr>
      <dsp:spPr>
        <a:xfrm rot="20144625">
          <a:off x="2252511" y="1819349"/>
          <a:ext cx="1398518" cy="22741"/>
        </a:xfrm>
        <a:custGeom>
          <a:avLst/>
          <a:gdLst/>
          <a:ahLst/>
          <a:cxnLst/>
          <a:rect l="0" t="0" r="0" b="0"/>
          <a:pathLst>
            <a:path>
              <a:moveTo>
                <a:pt x="0" y="11370"/>
              </a:moveTo>
              <a:lnTo>
                <a:pt x="1398518" y="1137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MY" sz="500" kern="1200"/>
        </a:p>
      </dsp:txBody>
      <dsp:txXfrm>
        <a:off x="2916807" y="1795757"/>
        <a:ext cx="69925" cy="69925"/>
      </dsp:txXfrm>
    </dsp:sp>
    <dsp:sp modelId="{04829AF9-1539-4359-A155-9E3F8BA2DC52}">
      <dsp:nvSpPr>
        <dsp:cNvPr id="0" name=""/>
        <dsp:cNvSpPr/>
      </dsp:nvSpPr>
      <dsp:spPr>
        <a:xfrm>
          <a:off x="3589296" y="1268575"/>
          <a:ext cx="6091053" cy="54975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2000" kern="1200" dirty="0">
              <a:solidFill>
                <a:schemeClr val="tx1">
                  <a:lumMod val="95000"/>
                  <a:lumOff val="5000"/>
                </a:schemeClr>
              </a:solidFill>
            </a:rPr>
            <a:t>pharmacotherapy for acute phase and maintenance</a:t>
          </a:r>
        </a:p>
      </dsp:txBody>
      <dsp:txXfrm>
        <a:off x="3605398" y="1284677"/>
        <a:ext cx="6058849" cy="517549"/>
      </dsp:txXfrm>
    </dsp:sp>
    <dsp:sp modelId="{3DEC7687-C5C6-4037-8038-FADA36FD836E}">
      <dsp:nvSpPr>
        <dsp:cNvPr id="0" name=""/>
        <dsp:cNvSpPr/>
      </dsp:nvSpPr>
      <dsp:spPr>
        <a:xfrm rot="155409">
          <a:off x="2313591" y="2135458"/>
          <a:ext cx="1276356" cy="22741"/>
        </a:xfrm>
        <a:custGeom>
          <a:avLst/>
          <a:gdLst/>
          <a:ahLst/>
          <a:cxnLst/>
          <a:rect l="0" t="0" r="0" b="0"/>
          <a:pathLst>
            <a:path>
              <a:moveTo>
                <a:pt x="0" y="11370"/>
              </a:moveTo>
              <a:lnTo>
                <a:pt x="1276356" y="1137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MY" sz="500" kern="1200"/>
        </a:p>
      </dsp:txBody>
      <dsp:txXfrm>
        <a:off x="2919861" y="2114919"/>
        <a:ext cx="63817" cy="63817"/>
      </dsp:txXfrm>
    </dsp:sp>
    <dsp:sp modelId="{660BC5B8-ACD8-4CB7-92F4-0AD5ECBD839F}">
      <dsp:nvSpPr>
        <dsp:cNvPr id="0" name=""/>
        <dsp:cNvSpPr/>
      </dsp:nvSpPr>
      <dsp:spPr>
        <a:xfrm>
          <a:off x="3589296" y="1900792"/>
          <a:ext cx="5197329" cy="54975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2000" kern="1200" dirty="0">
              <a:solidFill>
                <a:schemeClr val="tx1">
                  <a:lumMod val="95000"/>
                  <a:lumOff val="5000"/>
                </a:schemeClr>
              </a:solidFill>
            </a:rPr>
            <a:t>drug side effects and complications</a:t>
          </a:r>
        </a:p>
      </dsp:txBody>
      <dsp:txXfrm>
        <a:off x="3605398" y="1916894"/>
        <a:ext cx="5165125" cy="517549"/>
      </dsp:txXfrm>
    </dsp:sp>
    <dsp:sp modelId="{2164B047-55C9-4FF0-9AAA-D714F9BE05C6}">
      <dsp:nvSpPr>
        <dsp:cNvPr id="0" name=""/>
        <dsp:cNvSpPr/>
      </dsp:nvSpPr>
      <dsp:spPr>
        <a:xfrm rot="1704998">
          <a:off x="2226905" y="2451566"/>
          <a:ext cx="1449730" cy="22741"/>
        </a:xfrm>
        <a:custGeom>
          <a:avLst/>
          <a:gdLst/>
          <a:ahLst/>
          <a:cxnLst/>
          <a:rect l="0" t="0" r="0" b="0"/>
          <a:pathLst>
            <a:path>
              <a:moveTo>
                <a:pt x="0" y="11370"/>
              </a:moveTo>
              <a:lnTo>
                <a:pt x="1449730" y="1137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MY" sz="500" kern="1200"/>
        </a:p>
      </dsp:txBody>
      <dsp:txXfrm>
        <a:off x="2915527" y="2426694"/>
        <a:ext cx="72486" cy="72486"/>
      </dsp:txXfrm>
    </dsp:sp>
    <dsp:sp modelId="{2198F146-755E-4863-83E3-7548728E54BF}">
      <dsp:nvSpPr>
        <dsp:cNvPr id="0" name=""/>
        <dsp:cNvSpPr/>
      </dsp:nvSpPr>
      <dsp:spPr>
        <a:xfrm>
          <a:off x="3589296" y="2533009"/>
          <a:ext cx="4890753" cy="54975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2000" kern="1200" dirty="0">
              <a:solidFill>
                <a:schemeClr val="tx1">
                  <a:lumMod val="95000"/>
                  <a:lumOff val="5000"/>
                </a:schemeClr>
              </a:solidFill>
            </a:rPr>
            <a:t>importance of medication adherence </a:t>
          </a:r>
        </a:p>
      </dsp:txBody>
      <dsp:txXfrm>
        <a:off x="3605398" y="2549111"/>
        <a:ext cx="4858549" cy="517549"/>
      </dsp:txXfrm>
    </dsp:sp>
    <dsp:sp modelId="{2E84D563-6960-47B0-A053-DA063325ABCA}">
      <dsp:nvSpPr>
        <dsp:cNvPr id="0" name=""/>
        <dsp:cNvSpPr/>
      </dsp:nvSpPr>
      <dsp:spPr>
        <a:xfrm rot="2762286">
          <a:off x="2033382" y="2767675"/>
          <a:ext cx="1836775" cy="22741"/>
        </a:xfrm>
        <a:custGeom>
          <a:avLst/>
          <a:gdLst/>
          <a:ahLst/>
          <a:cxnLst/>
          <a:rect l="0" t="0" r="0" b="0"/>
          <a:pathLst>
            <a:path>
              <a:moveTo>
                <a:pt x="0" y="11370"/>
              </a:moveTo>
              <a:lnTo>
                <a:pt x="1836775" y="1137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MY" sz="600" kern="1200"/>
        </a:p>
      </dsp:txBody>
      <dsp:txXfrm>
        <a:off x="2905851" y="2733126"/>
        <a:ext cx="91838" cy="91838"/>
      </dsp:txXfrm>
    </dsp:sp>
    <dsp:sp modelId="{B7DAF68F-8A23-4226-B472-F58F72B29D8B}">
      <dsp:nvSpPr>
        <dsp:cNvPr id="0" name=""/>
        <dsp:cNvSpPr/>
      </dsp:nvSpPr>
      <dsp:spPr>
        <a:xfrm>
          <a:off x="3589296" y="3165225"/>
          <a:ext cx="4736074" cy="54975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2000" kern="1200" dirty="0">
              <a:solidFill>
                <a:schemeClr val="tx1">
                  <a:lumMod val="95000"/>
                  <a:lumOff val="5000"/>
                </a:schemeClr>
              </a:solidFill>
            </a:rPr>
            <a:t>early signs of recurrence</a:t>
          </a:r>
        </a:p>
      </dsp:txBody>
      <dsp:txXfrm>
        <a:off x="3605398" y="3181327"/>
        <a:ext cx="4703870" cy="517549"/>
      </dsp:txXfrm>
    </dsp:sp>
    <dsp:sp modelId="{EF3F0FF1-E46A-46BE-B84A-DB247EF1B95E}">
      <dsp:nvSpPr>
        <dsp:cNvPr id="0" name=""/>
        <dsp:cNvSpPr/>
      </dsp:nvSpPr>
      <dsp:spPr>
        <a:xfrm rot="3412716">
          <a:off x="1785026" y="3083783"/>
          <a:ext cx="2333488" cy="22741"/>
        </a:xfrm>
        <a:custGeom>
          <a:avLst/>
          <a:gdLst/>
          <a:ahLst/>
          <a:cxnLst/>
          <a:rect l="0" t="0" r="0" b="0"/>
          <a:pathLst>
            <a:path>
              <a:moveTo>
                <a:pt x="0" y="11370"/>
              </a:moveTo>
              <a:lnTo>
                <a:pt x="2333488" y="1137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MY" sz="800" kern="1200"/>
        </a:p>
      </dsp:txBody>
      <dsp:txXfrm>
        <a:off x="2893433" y="3036817"/>
        <a:ext cx="116674" cy="116674"/>
      </dsp:txXfrm>
    </dsp:sp>
    <dsp:sp modelId="{76E35BC3-060C-41D8-A858-CE06FE6B98FC}">
      <dsp:nvSpPr>
        <dsp:cNvPr id="0" name=""/>
        <dsp:cNvSpPr/>
      </dsp:nvSpPr>
      <dsp:spPr>
        <a:xfrm>
          <a:off x="3589296" y="3797442"/>
          <a:ext cx="5084376" cy="54975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2000" kern="1200" dirty="0">
              <a:solidFill>
                <a:schemeClr val="tx1">
                  <a:lumMod val="95000"/>
                  <a:lumOff val="5000"/>
                </a:schemeClr>
              </a:solidFill>
            </a:rPr>
            <a:t>management of relapse and recurrence</a:t>
          </a:r>
        </a:p>
      </dsp:txBody>
      <dsp:txXfrm>
        <a:off x="3605398" y="3813544"/>
        <a:ext cx="5052172" cy="5175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E241DB-9B3B-4A24-B8C3-9465E3DED034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7D119-F44E-401D-8A37-F0CDB9CC09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809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F7D119-F44E-401D-8A37-F0CDB9CC095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826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42BFA-A7FC-46BC-9134-4B2D3A7F670D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1346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42BFA-A7FC-46BC-9134-4B2D3A7F670D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8725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42BFA-A7FC-46BC-9134-4B2D3A7F670D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0107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42BFA-A7FC-46BC-9134-4B2D3A7F670D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3439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42BFA-A7FC-46BC-9134-4B2D3A7F670D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9047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/>
              <a:t>Difference between religious and spiritual? 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US" sz="1200" dirty="0"/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sz="1200" b="1" dirty="0"/>
              <a:t>Spirituality</a:t>
            </a:r>
            <a:r>
              <a:rPr lang="en-US" sz="1200" dirty="0"/>
              <a:t> refers to ‘a dimension of human experience related to the transcendent, the sacred, or to ultimate reality and is closely related to values, meaning and purpose in life’.</a:t>
            </a:r>
            <a:r>
              <a:rPr lang="en-US" sz="1200" baseline="30000" dirty="0"/>
              <a:t>42 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US" sz="1200" dirty="0"/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sz="1200" b="1" dirty="0"/>
              <a:t>Religion</a:t>
            </a:r>
            <a:r>
              <a:rPr lang="en-US" sz="1200" dirty="0"/>
              <a:t> is defined as ‘systems of beliefs and practices related to the sacred or divine, as held by a community or social group’.</a:t>
            </a:r>
            <a:r>
              <a:rPr lang="en-US" sz="1200" baseline="30000" dirty="0"/>
              <a:t>42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F7D119-F44E-401D-8A37-F0CDB9CC095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688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F7D119-F44E-401D-8A37-F0CDB9CC095E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1367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F7D119-F44E-401D-8A37-F0CDB9CC095E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9825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F7D119-F44E-401D-8A37-F0CDB9CC095E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335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F7D119-F44E-401D-8A37-F0CDB9CC095E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7501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F7D119-F44E-401D-8A37-F0CDB9CC095E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9488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42BFA-A7FC-46BC-9134-4B2D3A7F670D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483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42BFA-A7FC-46BC-9134-4B2D3A7F670D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078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26591-04BF-4902-A7D1-7A4C457232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C46546-FF7B-4DAA-9500-6945F87C19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0148C2-2825-4D6F-B93B-C48DD16F9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441E5-4D09-42F0-A18E-CAD190F9B6A9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46AA3F-A91E-4C73-9DED-6CD0CE923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93EA1E-0EFC-4DA7-B370-2B3617778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6EF73-A736-4646-A816-BCA4A3BA5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836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2EAD6-9D46-4969-B2E7-95F5F2633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758A91-5BA6-4427-8811-8C4516B0C5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80F2F5-F715-497E-9987-708AFC6D3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441E5-4D09-42F0-A18E-CAD190F9B6A9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9BBA71-53D0-4E3C-89A4-F51DB4277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6EEDC-AA80-4612-983C-AD4E14C9C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6EF73-A736-4646-A816-BCA4A3BA5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380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6D31EC4-613A-4B30-8B4B-E63B952338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9AFB7D-F2D8-4E1C-8481-6908D9C05F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67E7C8-FD6F-4B24-836A-EC1934153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441E5-4D09-42F0-A18E-CAD190F9B6A9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444DC0-6F69-4B07-81F8-35BD5A747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09BB7F-046D-4F9A-88D0-130F340A4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6EF73-A736-4646-A816-BCA4A3BA5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4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CE2A4B-6EB2-4E23-B9CF-12FF4B596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BCF1DC-AABC-4DC5-8B16-79B82E3902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2B3AEA-C789-4B02-B5C0-7145E6A3B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441E5-4D09-42F0-A18E-CAD190F9B6A9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310577-4E6E-44D6-8AB3-DECC41E23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08EC1B-739E-483B-A581-FEC3261A1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6EF73-A736-4646-A816-BCA4A3BA5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120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1439B-7383-4C5C-B16C-03FC135D1F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A20935-6329-4B76-A61D-0272802458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A9553C-7444-4F97-AFD0-E76304FA2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441E5-4D09-42F0-A18E-CAD190F9B6A9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2D8B86-96A8-48C6-87DC-CA743F8E0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3FAF55-FD3C-4604-A0CB-E33D5FB37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6EF73-A736-4646-A816-BCA4A3BA5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622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4F867-B346-4C3A-8025-99878D5CA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F08459-A23F-4985-B301-7264E4BAC0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D615B4-5A6A-4B79-8176-28820BA701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B6D354-874D-4E77-8F4B-39A580FD5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441E5-4D09-42F0-A18E-CAD190F9B6A9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0B86C0-EEBE-4F5A-9FEA-683C52ACD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A8AF94-8551-4726-A99D-17C763723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6EF73-A736-4646-A816-BCA4A3BA5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69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E3944-4680-4A62-BB6D-00881B28F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D0CE14-9E4E-4B37-A441-10991D139E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800850-2FCB-4C26-A41F-D15217073C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07859A-63B1-48E4-9070-CDC53DE5F5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DA84327-5036-49CE-ABE1-4C1623CE56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AF9758A-DBF5-4310-A747-CBD7B57B9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441E5-4D09-42F0-A18E-CAD190F9B6A9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B775FD-2A20-4974-A36B-AC11FE361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F68CAEA-256C-48E5-88CC-3E5668ABB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6EF73-A736-4646-A816-BCA4A3BA5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366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66C41-4A74-4BA3-94D9-4167FF78A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284045-1A45-4674-A7AE-4123D3E64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441E5-4D09-42F0-A18E-CAD190F9B6A9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C07FE9-AF66-456E-9074-41252CEF5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8D4193-1398-4E9A-AA95-F030C4E48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6EF73-A736-4646-A816-BCA4A3BA5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767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9A24BD6-C710-4FA2-BAA1-00348034F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441E5-4D09-42F0-A18E-CAD190F9B6A9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FB844F-D892-4AA5-965D-B78167151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57EC7C-4C4E-4789-8481-FD0E34BFC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6EF73-A736-4646-A816-BCA4A3BA5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20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27FEE-F693-4D97-A863-08D0E5AB1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9D4883-0EE4-4ACC-A4EF-29E1F81B97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2AE8A0-C89F-49F1-B5B6-C08506CD14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D3B349-6DD3-44E8-A786-BE3FE82DE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441E5-4D09-42F0-A18E-CAD190F9B6A9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C98EF1-2B60-4FDE-BD3B-3386BD0961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0412A2-5A55-452B-913D-7C5859C04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6EF73-A736-4646-A816-BCA4A3BA5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882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5ACC5-DF7A-46CE-AB43-540CF0E1A7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744CCF-2698-4771-A8DF-D787B3F360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E9B677-8DE2-4662-8FED-D1D518C35B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8AE117-C3D8-4F3E-B1C2-FA2AD9878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441E5-4D09-42F0-A18E-CAD190F9B6A9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61F9A7-458F-4E09-9AEC-A1B7DD654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CB6FAE-9833-4F78-BD03-B8B567896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6EF73-A736-4646-A816-BCA4A3BA5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697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A85480-3520-422B-A9EC-BD75EA1EF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4BE504-B1A8-40E1-AC13-9570C00A40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3D58FE-E5D1-4B54-BFFA-2DA7EF0B97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B441E5-4D09-42F0-A18E-CAD190F9B6A9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2A77AA-97DB-4444-B73F-2F6B480CC6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2A9DD7-575C-494F-9246-789676E365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A6EF73-A736-4646-A816-BCA4A3BA5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598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microsoft.com/office/2007/relationships/hdphoto" Target="../media/hdphoto2.wdp"/><Relationship Id="rId7" Type="http://schemas.openxmlformats.org/officeDocument/2006/relationships/diagramColors" Target="../diagrams/colors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2EF939D-0C4F-42BC-AB00-926554E4B1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84084" y="2435632"/>
            <a:ext cx="9144000" cy="1655762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4800" b="1" dirty="0"/>
              <a:t>CASE DISCUSSION 2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4800" b="1" dirty="0"/>
              <a:t>Psychosocial &amp; Psychotherapy   </a:t>
            </a:r>
          </a:p>
          <a:p>
            <a:endParaRPr lang="en-US" dirty="0"/>
          </a:p>
        </p:txBody>
      </p:sp>
      <p:sp>
        <p:nvSpPr>
          <p:cNvPr id="6" name="Flowchart: Manual Input 5">
            <a:extLst>
              <a:ext uri="{FF2B5EF4-FFF2-40B4-BE49-F238E27FC236}">
                <a16:creationId xmlns:a16="http://schemas.microsoft.com/office/drawing/2014/main" id="{3681B469-9E18-404A-AABC-BBB9F8F463CC}"/>
              </a:ext>
            </a:extLst>
          </p:cNvPr>
          <p:cNvSpPr/>
          <p:nvPr/>
        </p:nvSpPr>
        <p:spPr>
          <a:xfrm rot="5400000" flipH="1">
            <a:off x="1613340" y="-1613338"/>
            <a:ext cx="2490951" cy="5717628"/>
          </a:xfrm>
          <a:prstGeom prst="flowChartManualInpu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159E4D-DE5A-4153-98BF-26412B7FA4F9}"/>
              </a:ext>
            </a:extLst>
          </p:cNvPr>
          <p:cNvSpPr txBox="1"/>
          <p:nvPr/>
        </p:nvSpPr>
        <p:spPr>
          <a:xfrm>
            <a:off x="-84084" y="254060"/>
            <a:ext cx="520262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Training of Core Trainers 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CPG Management of 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Major Depressive Disorder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(Second Edition)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lowchart: Manual Input 8">
            <a:extLst>
              <a:ext uri="{FF2B5EF4-FFF2-40B4-BE49-F238E27FC236}">
                <a16:creationId xmlns:a16="http://schemas.microsoft.com/office/drawing/2014/main" id="{04564EC3-7995-4AEB-B812-36062193C5D9}"/>
              </a:ext>
            </a:extLst>
          </p:cNvPr>
          <p:cNvSpPr/>
          <p:nvPr/>
        </p:nvSpPr>
        <p:spPr>
          <a:xfrm rot="16200000" flipH="1">
            <a:off x="8936421" y="3602422"/>
            <a:ext cx="541284" cy="5969873"/>
          </a:xfrm>
          <a:prstGeom prst="flowChartManualInpu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lowchart: Manual Input 9">
            <a:extLst>
              <a:ext uri="{FF2B5EF4-FFF2-40B4-BE49-F238E27FC236}">
                <a16:creationId xmlns:a16="http://schemas.microsoft.com/office/drawing/2014/main" id="{84BD448B-6932-4A33-989F-5B2E140D7A1B}"/>
              </a:ext>
            </a:extLst>
          </p:cNvPr>
          <p:cNvSpPr/>
          <p:nvPr/>
        </p:nvSpPr>
        <p:spPr>
          <a:xfrm rot="5400000" flipH="1">
            <a:off x="3239815" y="2982313"/>
            <a:ext cx="635873" cy="7115501"/>
          </a:xfrm>
          <a:prstGeom prst="flowChartManualInp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030014C-D588-4FA3-9937-F9F11D1A91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8643" y="759794"/>
            <a:ext cx="3308770" cy="487055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62746EF-DB2C-42D3-A4D4-B10E3DFD786D}"/>
              </a:ext>
            </a:extLst>
          </p:cNvPr>
          <p:cNvSpPr txBox="1"/>
          <p:nvPr/>
        </p:nvSpPr>
        <p:spPr>
          <a:xfrm>
            <a:off x="932267" y="3974495"/>
            <a:ext cx="73247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Dr.</a:t>
            </a:r>
            <a:r>
              <a:rPr kumimoji="0" lang="en-MY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en-MY" sz="2400" b="1" dirty="0">
                <a:solidFill>
                  <a:prstClr val="black"/>
                </a:solidFill>
                <a:latin typeface="Calibri" panose="020F0502020204030204"/>
              </a:rPr>
              <a:t>Aida </a:t>
            </a:r>
            <a:r>
              <a:rPr lang="en-MY" sz="2400" b="1" dirty="0" err="1">
                <a:solidFill>
                  <a:prstClr val="black"/>
                </a:solidFill>
                <a:latin typeface="Calibri" panose="020F0502020204030204"/>
              </a:rPr>
              <a:t>Syarinaz</a:t>
            </a:r>
            <a:r>
              <a:rPr lang="en-MY" sz="2400" b="1" dirty="0">
                <a:solidFill>
                  <a:prstClr val="black"/>
                </a:solidFill>
                <a:latin typeface="Calibri" panose="020F0502020204030204"/>
              </a:rPr>
              <a:t> Ahmad </a:t>
            </a:r>
            <a:r>
              <a:rPr lang="en-MY" sz="2400" b="1" dirty="0" err="1">
                <a:solidFill>
                  <a:prstClr val="black"/>
                </a:solidFill>
                <a:latin typeface="Calibri" panose="020F0502020204030204"/>
              </a:rPr>
              <a:t>Adlan</a:t>
            </a:r>
            <a:endParaRPr lang="en-MY" sz="2400" b="1" dirty="0">
              <a:solidFill>
                <a:prstClr val="black"/>
              </a:solidFill>
              <a:latin typeface="Calibri" panose="020F0502020204030204"/>
            </a:endParaRPr>
          </a:p>
          <a:p>
            <a:pPr algn="ctr">
              <a:defRPr/>
            </a:pPr>
            <a:r>
              <a:rPr lang="en-MY" sz="2400" b="1" dirty="0" err="1">
                <a:solidFill>
                  <a:prstClr val="black"/>
                </a:solidFill>
                <a:latin typeface="Calibri" panose="020F0502020204030204"/>
              </a:rPr>
              <a:t>Dr.</a:t>
            </a:r>
            <a:r>
              <a:rPr lang="en-MY" sz="24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MY" sz="2400" b="1" dirty="0" err="1">
                <a:solidFill>
                  <a:prstClr val="black"/>
                </a:solidFill>
                <a:latin typeface="Calibri" panose="020F0502020204030204"/>
              </a:rPr>
              <a:t>Noormazita</a:t>
            </a:r>
            <a:r>
              <a:rPr lang="en-MY" sz="2400" b="1" dirty="0">
                <a:solidFill>
                  <a:prstClr val="black"/>
                </a:solidFill>
                <a:latin typeface="Calibri" panose="020F0502020204030204"/>
              </a:rPr>
              <a:t> Misran</a:t>
            </a:r>
            <a:endParaRPr kumimoji="0" lang="en-MY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Pn</a:t>
            </a:r>
            <a:r>
              <a:rPr kumimoji="0" lang="en-MY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. Aida Farhana </a:t>
            </a:r>
            <a:r>
              <a:rPr kumimoji="0" lang="en-MY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Suhaimi</a:t>
            </a:r>
            <a:endParaRPr kumimoji="0" lang="en-MY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2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8264376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MY" b="1" dirty="0"/>
              <a:t>	Mental status examination </a:t>
            </a:r>
            <a:endParaRPr lang="en-US" b="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3600" dirty="0"/>
              <a:t>A young girl, neatly dressed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3600" dirty="0"/>
              <a:t>Appears anxious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3600" dirty="0"/>
              <a:t>No recent self-harm scars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3600" dirty="0"/>
              <a:t>Rapport is easily established but eyes are downcast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3600" dirty="0"/>
              <a:t>Speech is relevant with low tone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3600" dirty="0"/>
              <a:t>Mood is sad; cries when talking about her poor results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3600" dirty="0"/>
              <a:t>Affect is appropriate to her mood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3600" dirty="0"/>
              <a:t>Multiple unhelpful thoughts – “I’m a failure”, “I’m useless”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3600" dirty="0"/>
              <a:t>No suicidal ideations, delusions or hallucinations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3600" dirty="0"/>
              <a:t>Concentration is poor &amp; insight is partial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399525" y="652290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27237743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Question 2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  <a:p>
            <a:pPr marL="914400" lvl="2" indent="0">
              <a:buNone/>
            </a:pPr>
            <a:endParaRPr lang="en-US" sz="4000" dirty="0">
              <a:solidFill>
                <a:srgbClr val="FF0000"/>
              </a:solidFill>
              <a:ea typeface="+mj-ea"/>
              <a:cs typeface="+mj-cs"/>
            </a:endParaRPr>
          </a:p>
          <a:p>
            <a:pPr marL="914400" lvl="2" indent="0">
              <a:buNone/>
            </a:pPr>
            <a:r>
              <a:rPr lang="en-US" sz="4000" dirty="0">
                <a:solidFill>
                  <a:srgbClr val="FF0000"/>
                </a:solidFill>
                <a:ea typeface="+mj-ea"/>
                <a:cs typeface="+mj-cs"/>
              </a:rPr>
              <a:t>What is the diagnosis for this patient? </a:t>
            </a:r>
          </a:p>
          <a:p>
            <a:pPr marL="914400" lvl="2" indent="0">
              <a:buNone/>
            </a:pPr>
            <a:r>
              <a:rPr lang="en-US" sz="4000" dirty="0">
                <a:solidFill>
                  <a:srgbClr val="FF0000"/>
                </a:solidFill>
                <a:ea typeface="+mj-ea"/>
                <a:cs typeface="+mj-cs"/>
              </a:rPr>
              <a:t>What is the severity?</a:t>
            </a: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5480485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2</a:t>
            </a:r>
            <a:r>
              <a:rPr lang="en-US" b="1" baseline="-25000" dirty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63C2B79-6B3C-4FC8-8274-EC00F31DBB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3016" y="1780127"/>
            <a:ext cx="5286025" cy="4855236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DC01E67A-93AA-436A-B48D-9AD27F8BA6C4}"/>
              </a:ext>
            </a:extLst>
          </p:cNvPr>
          <p:cNvSpPr/>
          <p:nvPr/>
        </p:nvSpPr>
        <p:spPr>
          <a:xfrm>
            <a:off x="3985432" y="4680677"/>
            <a:ext cx="4515873" cy="610755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2C3585F-DFA6-4CF3-96DF-1E69C0C50CB2}"/>
              </a:ext>
            </a:extLst>
          </p:cNvPr>
          <p:cNvSpPr/>
          <p:nvPr/>
        </p:nvSpPr>
        <p:spPr>
          <a:xfrm>
            <a:off x="3985432" y="4037211"/>
            <a:ext cx="4515872" cy="53100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4445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09F3242-8176-4EE3-B8C5-EC0F810182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0391" y="1693228"/>
            <a:ext cx="9751218" cy="466725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2</a:t>
            </a:r>
            <a:r>
              <a:rPr lang="en-US" b="1" baseline="-25000" dirty="0">
                <a:solidFill>
                  <a:srgbClr val="FF0000"/>
                </a:solidFill>
              </a:rPr>
              <a:t>b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DC01E67A-93AA-436A-B48D-9AD27F8BA6C4}"/>
              </a:ext>
            </a:extLst>
          </p:cNvPr>
          <p:cNvSpPr/>
          <p:nvPr/>
        </p:nvSpPr>
        <p:spPr>
          <a:xfrm>
            <a:off x="1580127" y="1746647"/>
            <a:ext cx="5623313" cy="305673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F8CB771-41A8-4194-89D8-F0E2C35A79DF}"/>
              </a:ext>
            </a:extLst>
          </p:cNvPr>
          <p:cNvSpPr/>
          <p:nvPr/>
        </p:nvSpPr>
        <p:spPr>
          <a:xfrm>
            <a:off x="1580127" y="1970167"/>
            <a:ext cx="8803393" cy="884793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896A0A5-4F75-4755-B835-4F0BFB861C99}"/>
              </a:ext>
            </a:extLst>
          </p:cNvPr>
          <p:cNvSpPr/>
          <p:nvPr/>
        </p:nvSpPr>
        <p:spPr>
          <a:xfrm>
            <a:off x="1580127" y="2854960"/>
            <a:ext cx="8732273" cy="72136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1A2AA4D-9741-431C-B033-DBD2E8C74CFB}"/>
              </a:ext>
            </a:extLst>
          </p:cNvPr>
          <p:cNvSpPr/>
          <p:nvPr/>
        </p:nvSpPr>
        <p:spPr>
          <a:xfrm>
            <a:off x="1382006" y="5506720"/>
            <a:ext cx="8732273" cy="72136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065223C-D740-4DF8-811A-44ED529F1E07}"/>
              </a:ext>
            </a:extLst>
          </p:cNvPr>
          <p:cNvSpPr/>
          <p:nvPr/>
        </p:nvSpPr>
        <p:spPr>
          <a:xfrm>
            <a:off x="1539487" y="4476512"/>
            <a:ext cx="8417313" cy="103020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900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2" grpId="0" animBg="1"/>
      <p:bldP spid="13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2</a:t>
            </a:r>
            <a:r>
              <a:rPr lang="en-US" b="1" baseline="-25000" dirty="0">
                <a:solidFill>
                  <a:srgbClr val="FF0000"/>
                </a:solidFill>
              </a:rPr>
              <a:t>c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b="1" dirty="0"/>
              <a:t>Severity according to DSM-5</a:t>
            </a:r>
            <a:endParaRPr lang="en-US" sz="32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Mild depression</a:t>
            </a:r>
          </a:p>
          <a:p>
            <a:pPr marL="568325" lvl="1" indent="-33655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5 or more symptoms are present which cause distress but manageable</a:t>
            </a:r>
          </a:p>
          <a:p>
            <a:pPr marL="568325" lvl="1" indent="-33655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Result in minor impairment in social or occupational functioning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Moderate depression</a:t>
            </a:r>
          </a:p>
          <a:p>
            <a:pPr marL="568325" lvl="1" indent="-33655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Symptom presentation &amp; functional impairment between 2 severities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Severe depression</a:t>
            </a:r>
          </a:p>
          <a:p>
            <a:pPr marL="568325" lvl="1" indent="-33655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Most of the symptoms are present with marked impairment in functioning</a:t>
            </a:r>
          </a:p>
          <a:p>
            <a:pPr marL="914400" lvl="2" indent="0">
              <a:buNone/>
            </a:pP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2019086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2</a:t>
            </a:r>
            <a:r>
              <a:rPr lang="en-US" b="1" baseline="-25000" dirty="0">
                <a:solidFill>
                  <a:srgbClr val="FF0000"/>
                </a:solidFill>
              </a:rPr>
              <a:t>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0" lvl="2" indent="-741363">
              <a:buNone/>
            </a:pPr>
            <a:endParaRPr lang="en-MY" sz="3200" b="1" dirty="0"/>
          </a:p>
          <a:p>
            <a:pPr marL="914400" lvl="2" indent="-741363">
              <a:buNone/>
            </a:pPr>
            <a:r>
              <a:rPr lang="en-MY" sz="3200" b="1" dirty="0"/>
              <a:t>Final Diagnosis</a:t>
            </a:r>
          </a:p>
          <a:p>
            <a:pPr marL="914400" lvl="2" indent="-741363">
              <a:buNone/>
            </a:pPr>
            <a:r>
              <a:rPr lang="en-MY" sz="3200" dirty="0"/>
              <a:t>Major Depressive Disorder – mild to moderate in acute phase</a:t>
            </a:r>
          </a:p>
          <a:p>
            <a:pPr marL="914400" lvl="2" indent="-741363">
              <a:buNone/>
            </a:pPr>
            <a:endParaRPr lang="en-MY" sz="2800" b="1" dirty="0"/>
          </a:p>
          <a:p>
            <a:pPr marL="914400" lvl="2" indent="0">
              <a:buNone/>
            </a:pPr>
            <a:endParaRPr lang="en-MY" sz="2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960275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Question 3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  <a:p>
            <a:pPr marL="914400" lvl="2" indent="0">
              <a:buNone/>
            </a:pPr>
            <a:endParaRPr lang="en-US" sz="4000" dirty="0">
              <a:solidFill>
                <a:srgbClr val="FF0000"/>
              </a:solidFill>
              <a:ea typeface="+mj-ea"/>
              <a:cs typeface="+mj-cs"/>
            </a:endParaRPr>
          </a:p>
          <a:p>
            <a:pPr marL="914400" lvl="2" indent="0">
              <a:buNone/>
            </a:pPr>
            <a:r>
              <a:rPr lang="en-US" sz="4000" dirty="0">
                <a:solidFill>
                  <a:srgbClr val="FF0000"/>
                </a:solidFill>
                <a:ea typeface="+mj-ea"/>
                <a:cs typeface="+mj-cs"/>
              </a:rPr>
              <a:t>What can be offered for the patient?</a:t>
            </a: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3768305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3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703845"/>
          </a:xfrm>
        </p:spPr>
        <p:txBody>
          <a:bodyPr/>
          <a:lstStyle/>
          <a:p>
            <a:pPr marL="746125" indent="-457200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Psychosocial intervention</a:t>
            </a:r>
          </a:p>
          <a:p>
            <a:pPr marL="746125" indent="-457200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Psychotherapy</a:t>
            </a:r>
          </a:p>
          <a:p>
            <a:pPr marL="746125" indent="-457200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Pharmacotherapy</a:t>
            </a:r>
          </a:p>
          <a:p>
            <a:pPr marL="288925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/>
              <a:t>*to be done with shared-decision making – clinicians &amp; patients work together to make the decision for treatment </a:t>
            </a:r>
          </a:p>
          <a:p>
            <a:pPr marL="914400" lvl="2" indent="0">
              <a:buNone/>
            </a:pP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DE7D292-D763-4104-9DB4-1CF5C8B6BD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5608" y="4529470"/>
            <a:ext cx="10415526" cy="1627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8680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Question 4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703845"/>
          </a:xfrm>
        </p:spPr>
        <p:txBody>
          <a:bodyPr/>
          <a:lstStyle/>
          <a:p>
            <a:pPr marL="288925" indent="0">
              <a:buNone/>
            </a:pPr>
            <a:endParaRPr lang="en-US" sz="3200" dirty="0">
              <a:solidFill>
                <a:srgbClr val="FF0000"/>
              </a:solidFill>
            </a:endParaRPr>
          </a:p>
          <a:p>
            <a:pPr marL="288925" indent="0">
              <a:buNone/>
            </a:pPr>
            <a:endParaRPr lang="en-US" sz="3200" dirty="0">
              <a:solidFill>
                <a:srgbClr val="FF0000"/>
              </a:solidFill>
            </a:endParaRPr>
          </a:p>
          <a:p>
            <a:pPr marL="288925" indent="0">
              <a:buNone/>
            </a:pPr>
            <a:r>
              <a:rPr lang="en-US" sz="4000" dirty="0">
                <a:solidFill>
                  <a:srgbClr val="FF0000"/>
                </a:solidFill>
              </a:rPr>
              <a:t>What kind of psychosocial interventions can be offered to the patient?</a:t>
            </a:r>
          </a:p>
          <a:p>
            <a:pPr marL="914400" lvl="2" indent="0">
              <a:buNone/>
            </a:pP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26045749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4</a:t>
            </a:r>
            <a:r>
              <a:rPr lang="en-US" b="1" baseline="-25000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48455"/>
          </a:xfrm>
        </p:spPr>
        <p:txBody>
          <a:bodyPr>
            <a:normAutofit/>
          </a:bodyPr>
          <a:lstStyle/>
          <a:p>
            <a:pPr marL="346075" lvl="2" indent="-346075"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Psychoeducation </a:t>
            </a:r>
          </a:p>
          <a:p>
            <a:pPr marL="346075" indent="-346075">
              <a:lnSpc>
                <a:spcPct val="100000"/>
              </a:lnSpc>
              <a:spcBef>
                <a:spcPts val="0"/>
              </a:spcBef>
              <a:defRPr/>
            </a:pPr>
            <a:r>
              <a:rPr lang="en-MY" altLang="en-US" sz="3200" dirty="0"/>
              <a:t>Counselling/Non-directive supportive therapy</a:t>
            </a:r>
          </a:p>
          <a:p>
            <a:pPr marL="346075" indent="-346075">
              <a:lnSpc>
                <a:spcPct val="100000"/>
              </a:lnSpc>
              <a:spcBef>
                <a:spcPts val="0"/>
              </a:spcBef>
              <a:defRPr/>
            </a:pPr>
            <a:r>
              <a:rPr lang="en-MY" altLang="en-US" sz="3200" dirty="0"/>
              <a:t>Relaxation </a:t>
            </a:r>
          </a:p>
          <a:p>
            <a:pPr marL="346075" indent="-346075">
              <a:lnSpc>
                <a:spcPct val="100000"/>
              </a:lnSpc>
              <a:spcBef>
                <a:spcPts val="0"/>
              </a:spcBef>
              <a:defRPr/>
            </a:pPr>
            <a:r>
              <a:rPr lang="en-MY" altLang="en-US" sz="3200" dirty="0"/>
              <a:t>Peer intervention – e.g. peer support group</a:t>
            </a:r>
          </a:p>
          <a:p>
            <a:pPr marL="346075" indent="-346075">
              <a:lnSpc>
                <a:spcPct val="100000"/>
              </a:lnSpc>
              <a:spcBef>
                <a:spcPts val="0"/>
              </a:spcBef>
              <a:defRPr/>
            </a:pPr>
            <a:r>
              <a:rPr lang="en-MY" altLang="en-US" sz="3200" dirty="0"/>
              <a:t>Exercise </a:t>
            </a:r>
          </a:p>
          <a:p>
            <a:pPr marL="346075" indent="-346075">
              <a:lnSpc>
                <a:spcPct val="100000"/>
              </a:lnSpc>
              <a:spcBef>
                <a:spcPts val="0"/>
              </a:spcBef>
              <a:defRPr/>
            </a:pPr>
            <a:r>
              <a:rPr lang="en-MY" altLang="en-US" sz="3200" dirty="0"/>
              <a:t>Psychospiritual intervention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2015396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CED406A-8DE9-4336-BA77-E5E3D05A59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stelsSmoot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021" y="2745829"/>
            <a:ext cx="3669752" cy="3669752"/>
          </a:xfrm>
          <a:prstGeom prst="rect">
            <a:avLst/>
          </a:prstGeom>
          <a:effectLst/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CC0BDCFA-CC90-4D9E-A03A-43295C4D0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8380" y="1135119"/>
            <a:ext cx="10435240" cy="1493454"/>
          </a:xfrm>
          <a:solidFill>
            <a:srgbClr val="FFC000"/>
          </a:soli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8000" b="1" dirty="0"/>
              <a:t>CASE 1</a:t>
            </a:r>
          </a:p>
        </p:txBody>
      </p:sp>
    </p:spTree>
    <p:extLst>
      <p:ext uri="{BB962C8B-B14F-4D97-AF65-F5344CB8AC3E}">
        <p14:creationId xmlns:p14="http://schemas.microsoft.com/office/powerpoint/2010/main" val="32025184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4</a:t>
            </a:r>
            <a:r>
              <a:rPr lang="en-US" b="1" baseline="-25000" dirty="0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graphicFrame>
        <p:nvGraphicFramePr>
          <p:cNvPr id="2" name="Content Placeholder 6">
            <a:extLst>
              <a:ext uri="{FF2B5EF4-FFF2-40B4-BE49-F238E27FC236}">
                <a16:creationId xmlns:a16="http://schemas.microsoft.com/office/drawing/2014/main" id="{1D618EC1-58EA-4BC1-8ADD-02B51B790A1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959229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5180858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7955"/>
            <a:ext cx="10515600" cy="1325563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4</a:t>
            </a:r>
            <a:r>
              <a:rPr lang="en-US" b="1" baseline="-25000" dirty="0">
                <a:solidFill>
                  <a:srgbClr val="FF0000"/>
                </a:solidFill>
              </a:rPr>
              <a:t>c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5DA99A-8EC8-402F-8126-66A720A5AC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75120"/>
            <a:ext cx="10515600" cy="4351338"/>
          </a:xfrm>
        </p:spPr>
        <p:txBody>
          <a:bodyPr/>
          <a:lstStyle/>
          <a:p>
            <a:pPr marL="457200" lvl="2" indent="0">
              <a:buNone/>
              <a:defRPr/>
            </a:pPr>
            <a:endParaRPr lang="en-US" sz="28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7426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98DBB9B-BC67-4089-A4A6-F1C140768068}"/>
              </a:ext>
            </a:extLst>
          </p:cNvPr>
          <p:cNvSpPr/>
          <p:nvPr/>
        </p:nvSpPr>
        <p:spPr>
          <a:xfrm>
            <a:off x="84085" y="1423036"/>
            <a:ext cx="11894556" cy="4917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6075" lvl="0" indent="-346075">
              <a:buFont typeface="Arial" panose="020B0604020202020204" pitchFamily="34" charset="0"/>
              <a:buChar char="•"/>
              <a:defRPr/>
            </a:pPr>
            <a:r>
              <a:rPr lang="en-MY" altLang="en-US" sz="2800" dirty="0"/>
              <a:t>Counselling/Non-directive supportive therapy </a:t>
            </a:r>
          </a:p>
          <a:p>
            <a:pPr marL="803275" lvl="1" indent="-346075">
              <a:buFont typeface="Arial" panose="020B0604020202020204" pitchFamily="34" charset="0"/>
              <a:buChar char="•"/>
              <a:defRPr/>
            </a:pPr>
            <a:r>
              <a:rPr lang="en-MY" altLang="en-US" sz="2800" dirty="0"/>
              <a:t>Non-directive, guide the person to make decision, allow the person to ventilate their feelings.</a:t>
            </a:r>
          </a:p>
          <a:p>
            <a:pPr marL="346075" indent="-346075">
              <a:buFont typeface="Arial" panose="020B0604020202020204" pitchFamily="34" charset="0"/>
              <a:buChar char="•"/>
              <a:defRPr/>
            </a:pPr>
            <a:r>
              <a:rPr lang="en-MY" altLang="en-US" sz="2800" dirty="0"/>
              <a:t> </a:t>
            </a:r>
            <a:r>
              <a:rPr lang="en-US" altLang="en-US" sz="2800" dirty="0"/>
              <a:t>S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teps in the counselling process (Greenwood &amp; Bancroft, 1993)</a:t>
            </a:r>
          </a:p>
          <a:p>
            <a:pPr marL="971550" lvl="1" indent="-514350">
              <a:buFont typeface="+mj-lt"/>
              <a:buAutoNum type="arabicPeriod"/>
              <a:defRPr/>
            </a:pPr>
            <a:r>
              <a:rPr lang="en-US" sz="2800" b="1" dirty="0">
                <a:ea typeface="Times New Roman" panose="02020603050405020304" pitchFamily="18" charset="0"/>
              </a:rPr>
              <a:t>Initial contact </a:t>
            </a:r>
            <a:r>
              <a:rPr lang="en-US" sz="2800" dirty="0">
                <a:ea typeface="Times New Roman" panose="02020603050405020304" pitchFamily="18" charset="0"/>
              </a:rPr>
              <a:t>– built up rapport and show empathy</a:t>
            </a:r>
          </a:p>
          <a:p>
            <a:pPr marL="971550" lvl="1" indent="-514350">
              <a:buFont typeface="+mj-lt"/>
              <a:buAutoNum type="arabicPeriod"/>
              <a:defRPr/>
            </a:pPr>
            <a:r>
              <a:rPr lang="en-US" sz="2800" b="1" dirty="0">
                <a:effectLst/>
                <a:ea typeface="Times New Roman" panose="02020603050405020304" pitchFamily="18" charset="0"/>
              </a:rPr>
              <a:t>Listening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 – listen to the words and emotions</a:t>
            </a:r>
          </a:p>
          <a:p>
            <a:pPr marL="971550" lvl="1" indent="-514350">
              <a:buFont typeface="+mj-lt"/>
              <a:buAutoNum type="arabicPeriod"/>
              <a:defRPr/>
            </a:pPr>
            <a:r>
              <a:rPr lang="en-US" sz="2800" b="1" dirty="0">
                <a:effectLst/>
                <a:ea typeface="Times New Roman" panose="02020603050405020304" pitchFamily="18" charset="0"/>
              </a:rPr>
              <a:t>Helping the expression of the feelings 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– acknowledge the feelings</a:t>
            </a:r>
          </a:p>
          <a:p>
            <a:pPr marL="971550" lvl="1" indent="-514350">
              <a:buFont typeface="+mj-lt"/>
              <a:buAutoNum type="arabicPeriod"/>
              <a:defRPr/>
            </a:pPr>
            <a:r>
              <a:rPr lang="en-US" sz="2800" b="1" dirty="0">
                <a:effectLst/>
                <a:ea typeface="Times New Roman" panose="02020603050405020304" pitchFamily="18" charset="0"/>
              </a:rPr>
              <a:t>Reflection, clarification and reassurance</a:t>
            </a:r>
          </a:p>
          <a:p>
            <a:pPr marL="971550" lvl="1" indent="-514350">
              <a:buFont typeface="+mj-lt"/>
              <a:buAutoNum type="arabicPeriod"/>
              <a:defRPr/>
            </a:pPr>
            <a:r>
              <a:rPr lang="en-US" sz="2800" b="1" dirty="0">
                <a:effectLst/>
                <a:ea typeface="Times New Roman" panose="02020603050405020304" pitchFamily="18" charset="0"/>
              </a:rPr>
              <a:t>Facilitation of the patient’s understanding of his problems </a:t>
            </a:r>
            <a:r>
              <a:rPr lang="en-US" sz="2800" dirty="0">
                <a:effectLst/>
                <a:ea typeface="Times New Roman" panose="02020603050405020304" pitchFamily="18" charset="0"/>
              </a:rPr>
              <a:t>– coping styles</a:t>
            </a:r>
          </a:p>
          <a:p>
            <a:pPr marL="971550" lvl="1" indent="-514350">
              <a:buFont typeface="+mj-lt"/>
              <a:buAutoNum type="arabicPeriod"/>
              <a:defRPr/>
            </a:pPr>
            <a:r>
              <a:rPr lang="en-US" sz="2800" b="1" dirty="0">
                <a:effectLst/>
                <a:ea typeface="Times New Roman" panose="02020603050405020304" pitchFamily="18" charset="0"/>
              </a:rPr>
              <a:t>Facilitation of problem-solving </a:t>
            </a:r>
            <a:r>
              <a:rPr lang="en-US" sz="2800" b="1" dirty="0" err="1">
                <a:effectLst/>
                <a:ea typeface="Times New Roman" panose="02020603050405020304" pitchFamily="18" charset="0"/>
              </a:rPr>
              <a:t>behaviour</a:t>
            </a:r>
            <a:r>
              <a:rPr lang="en-US" sz="2800" b="1" dirty="0">
                <a:effectLst/>
                <a:ea typeface="Times New Roman" panose="02020603050405020304" pitchFamily="18" charset="0"/>
              </a:rPr>
              <a:t> </a:t>
            </a:r>
          </a:p>
          <a:p>
            <a:pPr marL="803275" lvl="1" indent="-34607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endParaRPr lang="en-MY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1826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4</a:t>
            </a:r>
            <a:r>
              <a:rPr lang="en-US" b="1" baseline="-25000" dirty="0">
                <a:solidFill>
                  <a:srgbClr val="FF0000"/>
                </a:solidFill>
              </a:rPr>
              <a:t>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5DA99A-8EC8-402F-8126-66A720A5AC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89420"/>
            <a:ext cx="10515600" cy="4351338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Exercise 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altLang="en-US" sz="2800" dirty="0"/>
              <a:t>consists of activity of 45 - 60 minutes per session, up to three times per week and prescribed for 10 - 12 weeks.</a:t>
            </a:r>
            <a:endParaRPr lang="en-US" sz="28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Lifestyle</a:t>
            </a:r>
          </a:p>
          <a:p>
            <a:pPr marL="568325" indent="-33655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Restoring healthy sleep hygiene: patient is trying forced wakefulness to study hard even though she is not able to concentrate</a:t>
            </a:r>
          </a:p>
          <a:p>
            <a:pPr marL="568325" indent="-33655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Healthy eating habits: stomach discomfort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9023721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4</a:t>
            </a:r>
            <a:r>
              <a:rPr lang="en-US" b="1" baseline="-25000" dirty="0">
                <a:solidFill>
                  <a:srgbClr val="FF0000"/>
                </a:solidFill>
              </a:rPr>
              <a:t>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5DA99A-8EC8-402F-8126-66A720A5AC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89420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3200" dirty="0"/>
              <a:t>Role of </a:t>
            </a:r>
            <a:r>
              <a:rPr lang="en-US" sz="3200" dirty="0" err="1"/>
              <a:t>psychospirituality</a:t>
            </a:r>
            <a:r>
              <a:rPr lang="en-US" sz="3200" dirty="0"/>
              <a:t>:</a:t>
            </a:r>
          </a:p>
          <a:p>
            <a:pPr marL="682625" lvl="1" indent="-393700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/>
              <a:t>Incorporating religious faith &amp; spiritual components have beneficial effects in reducing depressive symptoms &amp; improve well being</a:t>
            </a:r>
          </a:p>
          <a:p>
            <a:pPr marL="682625" lvl="1" indent="-393700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/>
              <a:t>Address misconception - depression is not caused by “not praying enough”, but depression is determined by an interplay of multiple factors</a:t>
            </a:r>
          </a:p>
          <a:p>
            <a:pPr marL="682625" lvl="1" indent="-393700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/>
              <a:t>Address coping - using spirituality to cope with her circumstances is possible</a:t>
            </a:r>
          </a:p>
          <a:p>
            <a:pPr marL="1139825" lvl="2" indent="-393700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400" dirty="0"/>
              <a:t>E.g. positive religious coping – prayers, religious principles</a:t>
            </a:r>
          </a:p>
          <a:p>
            <a:pPr marL="1139825" lvl="2" indent="-393700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400" dirty="0"/>
              <a:t>E.g. spiritual coping based on faith and values</a:t>
            </a:r>
          </a:p>
          <a:p>
            <a:pPr marL="288925" lvl="1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2726044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Question 5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33363" lvl="2" indent="0">
              <a:buNone/>
            </a:pPr>
            <a:endParaRPr lang="en-AU" dirty="0"/>
          </a:p>
          <a:p>
            <a:pPr marL="233363" lvl="2" indent="0">
              <a:buNone/>
            </a:pPr>
            <a:endParaRPr lang="en-US" sz="4000" dirty="0">
              <a:solidFill>
                <a:srgbClr val="FF0000"/>
              </a:solidFill>
              <a:ea typeface="+mj-ea"/>
              <a:cs typeface="+mj-cs"/>
            </a:endParaRPr>
          </a:p>
          <a:p>
            <a:pPr marL="233363" lvl="2" indent="0">
              <a:buNone/>
            </a:pPr>
            <a:r>
              <a:rPr lang="en-US" sz="4000" dirty="0">
                <a:solidFill>
                  <a:srgbClr val="FF0000"/>
                </a:solidFill>
                <a:ea typeface="+mj-ea"/>
                <a:cs typeface="+mj-cs"/>
              </a:rPr>
              <a:t>What are the types of psychotherapy that can be offered in mild to moderate MDD?</a:t>
            </a: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25651697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10" name="Content Placeholder 3">
            <a:extLst>
              <a:ext uri="{FF2B5EF4-FFF2-40B4-BE49-F238E27FC236}">
                <a16:creationId xmlns:a16="http://schemas.microsoft.com/office/drawing/2014/main" id="{8CEA65E3-EA76-48E3-A798-D1A1E3F068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8273" y="2086061"/>
            <a:ext cx="10619267" cy="4171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170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Question 6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  <a:p>
            <a:pPr marL="914400" lvl="2" indent="0">
              <a:buNone/>
            </a:pPr>
            <a:endParaRPr lang="en-US" sz="4000" dirty="0">
              <a:solidFill>
                <a:srgbClr val="FF0000"/>
              </a:solidFill>
              <a:ea typeface="+mj-ea"/>
              <a:cs typeface="+mj-cs"/>
            </a:endParaRPr>
          </a:p>
          <a:p>
            <a:pPr marL="914400" lvl="2" indent="0">
              <a:buNone/>
            </a:pPr>
            <a:r>
              <a:rPr lang="en-US" sz="4000" dirty="0">
                <a:solidFill>
                  <a:srgbClr val="FF0000"/>
                </a:solidFill>
                <a:ea typeface="+mj-ea"/>
                <a:cs typeface="+mj-cs"/>
              </a:rPr>
              <a:t>What are the factors that need to be considered before starting psychotherapy?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41563317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6</a:t>
            </a:r>
            <a:r>
              <a:rPr lang="en-US" b="1" baseline="-25000" dirty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DE51C8B-25C7-4E59-B2E0-E25C9F8299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0260" y="1825625"/>
            <a:ext cx="10206221" cy="336306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0A52F37-B571-4039-A3B9-F64949E5FCA0}"/>
              </a:ext>
            </a:extLst>
          </p:cNvPr>
          <p:cNvSpPr txBox="1"/>
          <p:nvPr/>
        </p:nvSpPr>
        <p:spPr>
          <a:xfrm>
            <a:off x="511179" y="5188688"/>
            <a:ext cx="11680821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As patient presents with multiple unhelpful thoughts and there is availability of trained therapist, Cognitive </a:t>
            </a:r>
            <a:r>
              <a:rPr lang="en-US" sz="2800" dirty="0" err="1"/>
              <a:t>Behaviour</a:t>
            </a:r>
            <a:r>
              <a:rPr lang="en-US" sz="2800" dirty="0"/>
              <a:t> Therapy is suitable for this patient.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5575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6</a:t>
            </a:r>
            <a:r>
              <a:rPr lang="en-US" b="1" baseline="-25000" dirty="0">
                <a:solidFill>
                  <a:srgbClr val="FF0000"/>
                </a:solidFill>
              </a:rPr>
              <a:t>b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8" name="Picture 2" descr="Related image">
            <a:extLst>
              <a:ext uri="{FF2B5EF4-FFF2-40B4-BE49-F238E27FC236}">
                <a16:creationId xmlns:a16="http://schemas.microsoft.com/office/drawing/2014/main" id="{0E04F3E2-600B-429E-BDFE-C700DB3451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548" y="1793238"/>
            <a:ext cx="5376903" cy="4574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707B728-7AB5-49B2-BDB4-F487FF54499E}"/>
              </a:ext>
            </a:extLst>
          </p:cNvPr>
          <p:cNvSpPr txBox="1"/>
          <p:nvPr/>
        </p:nvSpPr>
        <p:spPr>
          <a:xfrm>
            <a:off x="5113019" y="1825625"/>
            <a:ext cx="1965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“I’m a failure”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A717904-C833-4530-BDC7-5DDFF0FB13B5}"/>
              </a:ext>
            </a:extLst>
          </p:cNvPr>
          <p:cNvSpPr txBox="1"/>
          <p:nvPr/>
        </p:nvSpPr>
        <p:spPr>
          <a:xfrm>
            <a:off x="6499859" y="5608193"/>
            <a:ext cx="1965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Skip class, withdrawn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F5E91C-2FDF-4F05-83A2-5604F4CF9097}"/>
              </a:ext>
            </a:extLst>
          </p:cNvPr>
          <p:cNvSpPr txBox="1"/>
          <p:nvPr/>
        </p:nvSpPr>
        <p:spPr>
          <a:xfrm>
            <a:off x="3726182" y="5608193"/>
            <a:ext cx="1965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Depressed</a:t>
            </a:r>
          </a:p>
        </p:txBody>
      </p:sp>
    </p:spTree>
    <p:extLst>
      <p:ext uri="{BB962C8B-B14F-4D97-AF65-F5344CB8AC3E}">
        <p14:creationId xmlns:p14="http://schemas.microsoft.com/office/powerpoint/2010/main" val="27176748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6</a:t>
            </a:r>
            <a:r>
              <a:rPr lang="en-US" b="1" baseline="-25000" dirty="0">
                <a:solidFill>
                  <a:srgbClr val="FF0000"/>
                </a:solidFill>
              </a:rPr>
              <a:t>c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5DA99A-8EC8-402F-8126-66A720A5AC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/>
              <a:t>Cognitive </a:t>
            </a:r>
            <a:r>
              <a:rPr lang="en-US" b="1" dirty="0" err="1"/>
              <a:t>Behavioural</a:t>
            </a:r>
            <a:r>
              <a:rPr lang="en-US" b="1" dirty="0"/>
              <a:t> Therapy </a:t>
            </a:r>
            <a:r>
              <a:rPr lang="en-US" dirty="0"/>
              <a:t>(CBT)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I</a:t>
            </a:r>
            <a:r>
              <a:rPr lang="en-US" dirty="0">
                <a:solidFill>
                  <a:schemeClr val="dk1"/>
                </a:solidFill>
              </a:rPr>
              <a:t>mpact a person’s unhelpful </a:t>
            </a:r>
            <a:r>
              <a:rPr lang="en-US" b="1" u="sng" dirty="0">
                <a:solidFill>
                  <a:schemeClr val="dk1"/>
                </a:solidFill>
              </a:rPr>
              <a:t>thoughts</a:t>
            </a:r>
            <a:r>
              <a:rPr lang="en-US" dirty="0">
                <a:solidFill>
                  <a:schemeClr val="dk1"/>
                </a:solidFill>
              </a:rPr>
              <a:t> have on the current </a:t>
            </a:r>
            <a:r>
              <a:rPr lang="en-US" b="1" u="sng" dirty="0" err="1">
                <a:solidFill>
                  <a:schemeClr val="dk1"/>
                </a:solidFill>
              </a:rPr>
              <a:t>behaviour</a:t>
            </a:r>
            <a:r>
              <a:rPr lang="en-US" dirty="0">
                <a:solidFill>
                  <a:schemeClr val="dk1"/>
                </a:solidFill>
              </a:rPr>
              <a:t> &amp; functioning, through </a:t>
            </a:r>
            <a:r>
              <a:rPr lang="en-US" b="1" dirty="0">
                <a:solidFill>
                  <a:schemeClr val="dk1"/>
                </a:solidFill>
              </a:rPr>
              <a:t>cognitive restructuring </a:t>
            </a:r>
            <a:r>
              <a:rPr lang="en-US" dirty="0">
                <a:solidFill>
                  <a:schemeClr val="dk1"/>
                </a:solidFill>
              </a:rPr>
              <a:t>&amp; </a:t>
            </a:r>
            <a:r>
              <a:rPr lang="en-US" b="1" dirty="0">
                <a:solidFill>
                  <a:schemeClr val="dk1"/>
                </a:solidFill>
              </a:rPr>
              <a:t>behavioral approach</a:t>
            </a:r>
            <a:endParaRPr lang="en-US" dirty="0">
              <a:solidFill>
                <a:schemeClr val="dk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chemeClr val="dk1"/>
                </a:solidFill>
              </a:rPr>
              <a:t>By learning to correctly identify these negative thinking, a person can then challenge these thoughts over &amp; over again so that it will be replaced by more rational, balanced &amp; healthy thinking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8161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MY" b="1" dirty="0"/>
              <a:t>	History</a:t>
            </a:r>
            <a:endParaRPr lang="en-US" b="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err="1"/>
              <a:t>Tini</a:t>
            </a:r>
            <a:r>
              <a:rPr lang="en-US" dirty="0"/>
              <a:t>, a female college student aged 21 years old, eldest of 4 siblings.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She always strives hard to achieve academic excellence since school years.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Currently she is in 3</a:t>
            </a:r>
            <a:r>
              <a:rPr lang="en-US" baseline="30000" dirty="0"/>
              <a:t>rd</a:t>
            </a:r>
            <a:r>
              <a:rPr lang="en-US" dirty="0"/>
              <a:t> semester of chemical engineering course.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She scored lower than her usual grades in the recent exam 2 months ago.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She is brought to the clinic by her friends who are concerned of her being socially withdrawn.</a:t>
            </a:r>
          </a:p>
          <a:p>
            <a:pPr marL="0" indent="0">
              <a:buNone/>
            </a:pPr>
            <a:endParaRPr lang="en-MY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399525" y="652290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67669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Question 7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592" y="1825625"/>
            <a:ext cx="10515600" cy="4351338"/>
          </a:xfrm>
        </p:spPr>
        <p:txBody>
          <a:bodyPr/>
          <a:lstStyle/>
          <a:p>
            <a:endParaRPr lang="en-AU" dirty="0"/>
          </a:p>
          <a:p>
            <a:pPr marL="914400" lvl="2" indent="0">
              <a:buNone/>
            </a:pPr>
            <a:endParaRPr lang="en-US" sz="4000" dirty="0">
              <a:solidFill>
                <a:srgbClr val="FF0000"/>
              </a:solidFill>
            </a:endParaRPr>
          </a:p>
          <a:p>
            <a:pPr marL="914400" lvl="2" indent="0">
              <a:buNone/>
            </a:pPr>
            <a:r>
              <a:rPr lang="en-US" sz="4000" dirty="0">
                <a:solidFill>
                  <a:srgbClr val="FF0000"/>
                </a:solidFill>
              </a:rPr>
              <a:t>Who can administer CBT?</a:t>
            </a:r>
            <a:br>
              <a:rPr lang="en-US" sz="4000" dirty="0">
                <a:solidFill>
                  <a:srgbClr val="FF0000"/>
                </a:solidFill>
              </a:rPr>
            </a:br>
            <a:r>
              <a:rPr lang="en-US" sz="4000" dirty="0">
                <a:solidFill>
                  <a:srgbClr val="FF0000"/>
                </a:solidFill>
              </a:rPr>
              <a:t>How do we refer patients for psychotherapy?</a:t>
            </a:r>
            <a:endParaRPr lang="en-US" sz="4000" dirty="0">
              <a:solidFill>
                <a:srgbClr val="FF0000"/>
              </a:solidFill>
              <a:ea typeface="+mj-ea"/>
              <a:cs typeface="+mj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4684824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7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5DA99A-8EC8-402F-8126-66A720A5AC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Psychotherapy can be administered by </a:t>
            </a:r>
            <a:r>
              <a:rPr lang="en-US" sz="3200" b="1" dirty="0"/>
              <a:t>trained</a:t>
            </a:r>
            <a:r>
              <a:rPr lang="en-US" sz="3200" dirty="0"/>
              <a:t> health care providers </a:t>
            </a:r>
          </a:p>
          <a:p>
            <a:pPr marL="803275" lvl="1" indent="-34607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/>
              <a:t>E.g. mental health team - psychiatrists, clinical psychologists, counsellor &amp; others; non-mental health service - FMS, MO, paramedics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/>
              <a:t>(depending on availability &amp; resources)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None/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800" dirty="0"/>
              <a:t>Referral to psychiatric services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27727983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</a:t>
            </a:r>
            <a:r>
              <a:rPr lang="en-US" b="1" dirty="0"/>
              <a:t>Progress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5DA99A-8EC8-402F-8126-66A720A5AC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89420"/>
            <a:ext cx="10515600" cy="4351338"/>
          </a:xfrm>
        </p:spPr>
        <p:txBody>
          <a:bodyPr>
            <a:normAutofit/>
          </a:bodyPr>
          <a:lstStyle/>
          <a:p>
            <a:endParaRPr lang="en-US" sz="32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 err="1"/>
              <a:t>Tini</a:t>
            </a:r>
            <a:r>
              <a:rPr lang="en-US" sz="3200" dirty="0"/>
              <a:t> understood about her depressive disorder &amp; is currently undergoing CBT.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26887900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CED406A-8DE9-4336-BA77-E5E3D05A59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stelsSmoot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021" y="2745829"/>
            <a:ext cx="3669752" cy="3669752"/>
          </a:xfrm>
          <a:prstGeom prst="rect">
            <a:avLst/>
          </a:prstGeom>
          <a:effectLst/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CC0BDCFA-CC90-4D9E-A03A-43295C4D0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8380" y="1135119"/>
            <a:ext cx="10435240" cy="1493454"/>
          </a:xfrm>
          <a:solidFill>
            <a:srgbClr val="FFC000"/>
          </a:soli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8000" b="1" dirty="0"/>
              <a:t>CASE 2</a:t>
            </a:r>
          </a:p>
        </p:txBody>
      </p:sp>
    </p:spTree>
    <p:extLst>
      <p:ext uri="{BB962C8B-B14F-4D97-AF65-F5344CB8AC3E}">
        <p14:creationId xmlns:p14="http://schemas.microsoft.com/office/powerpoint/2010/main" val="198406517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MY" b="1" dirty="0"/>
              <a:t>	History</a:t>
            </a:r>
            <a:endParaRPr lang="en-US" b="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sz="32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Amir is 30-year-old man, married and his wife is currently pregnant.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The couple is expecting a baby soon in 2 months.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Works as an IT officer past 5 years.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Promoted to managerial post 6 months ago.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Currently presents with depressed mood for 4 months.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After being assessed by a GP, he is diagnosed with mild MDD.</a:t>
            </a:r>
          </a:p>
          <a:p>
            <a:endParaRPr lang="en-US" sz="3200" dirty="0"/>
          </a:p>
          <a:p>
            <a:endParaRPr lang="en-US" sz="3200" dirty="0"/>
          </a:p>
          <a:p>
            <a:endParaRPr lang="en-MY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399525" y="652290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416791570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MY" b="1" dirty="0"/>
              <a:t>	History (cont.)</a:t>
            </a:r>
            <a:endParaRPr lang="en-US" b="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Stressors: </a:t>
            </a:r>
          </a:p>
          <a:p>
            <a:pPr marL="914400" lvl="1" indent="-4572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800" dirty="0"/>
              <a:t>Difficulty in communicating with his subordinates compared to his previous job scope (less interaction with people)</a:t>
            </a:r>
          </a:p>
          <a:p>
            <a:pPr marL="914400" lvl="1" indent="-4572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800" dirty="0"/>
              <a:t>Distance from work &amp; home is far, constantly stuck in a traffic jam</a:t>
            </a:r>
          </a:p>
          <a:p>
            <a:pPr marL="914400" lvl="1" indent="-4572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800" dirty="0"/>
              <a:t>Feels like a useless husband, unable to accompany wife for obstetric follow-ups due to work commitment</a:t>
            </a:r>
          </a:p>
          <a:p>
            <a:pPr marL="914400" lvl="1" indent="-4572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800" dirty="0"/>
              <a:t>His superior expresses displeasure for a task not delivered well: further worsens his low mood</a:t>
            </a:r>
          </a:p>
          <a:p>
            <a:pPr marL="914400" lvl="1" indent="-4572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endParaRPr lang="en-US" sz="2800" dirty="0"/>
          </a:p>
          <a:p>
            <a:endParaRPr lang="en-US" sz="3200" dirty="0"/>
          </a:p>
          <a:p>
            <a:endParaRPr lang="en-MY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399525" y="652290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1591813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MY" b="1" dirty="0"/>
              <a:t>	History (cont.)</a:t>
            </a:r>
            <a:endParaRPr lang="en-US" b="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97280"/>
          </a:xfrm>
          <a:solidFill>
            <a:schemeClr val="bg2"/>
          </a:solidFill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MY" dirty="0"/>
              <a:t>Premorbid Personality: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MY" dirty="0"/>
              <a:t>Quiet type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MY" dirty="0"/>
              <a:t>Not expressive with his thoughts &amp; emotions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MY" dirty="0"/>
              <a:t>Hardworking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MY" dirty="0"/>
              <a:t>Responsible person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MY" dirty="0"/>
              <a:t>Coping style: tends to avoid dealing with his problems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The doctor who diagnoses Amir with MDD feels he would benefit from psychotherapy.</a:t>
            </a:r>
            <a:endParaRPr lang="en-MY" dirty="0"/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3600" dirty="0">
                <a:solidFill>
                  <a:srgbClr val="FF0000"/>
                </a:solidFill>
              </a:rPr>
              <a:t>Question 1: What form of psychotherapy is suitable for this patient?</a:t>
            </a:r>
            <a:endParaRPr lang="en-US" sz="3600" dirty="0"/>
          </a:p>
          <a:p>
            <a:endParaRPr lang="en-MY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399525" y="652290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244286935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5DA99A-8EC8-402F-8126-66A720A5AC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89420"/>
            <a:ext cx="10515600" cy="43513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Cognitive </a:t>
            </a:r>
            <a:r>
              <a:rPr lang="en-US" sz="3200" dirty="0" err="1"/>
              <a:t>Behavioural</a:t>
            </a:r>
            <a:r>
              <a:rPr lang="en-US" sz="3200" dirty="0"/>
              <a:t> Therapy (CBT)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Interpersonal Psychotherapy (IPT)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Problem Solving Therapy (PST)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 err="1"/>
              <a:t>Behavioural</a:t>
            </a:r>
            <a:r>
              <a:rPr lang="en-US" sz="3200" dirty="0"/>
              <a:t> Therapy (BT)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32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32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dirty="0"/>
              <a:t>*Based on resources and availability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4668693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</a:t>
            </a:r>
            <a:r>
              <a:rPr lang="en-US" b="1" dirty="0"/>
              <a:t>Progress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5DA99A-8EC8-402F-8126-66A720A5AC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89420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The doctor decided to initiate PST in this patient.</a:t>
            </a: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64550197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C75E85-1801-4A56-B2E3-EF59F9AA5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83156212-C42C-4EFC-9B0F-7256A7699AF2}"/>
              </a:ext>
            </a:extLst>
          </p:cNvPr>
          <p:cNvSpPr txBox="1">
            <a:spLocks/>
          </p:cNvSpPr>
          <p:nvPr/>
        </p:nvSpPr>
        <p:spPr>
          <a:xfrm>
            <a:off x="970125" y="299438"/>
            <a:ext cx="10515600" cy="1325563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	Problem Solving Technique - IDEAL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7B21E9A-9783-4CDD-93BE-70ACC9ACA6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6009" y="111452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12" name="Content Placeholder 3" descr="2975280_f260.jpg">
            <a:extLst>
              <a:ext uri="{FF2B5EF4-FFF2-40B4-BE49-F238E27FC236}">
                <a16:creationId xmlns:a16="http://schemas.microsoft.com/office/drawing/2014/main" id="{6446DFD8-47FD-4E54-B45A-4EC430B6AB94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23368" y="2120229"/>
            <a:ext cx="3005667" cy="3306234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675F36D9-F72A-43C3-ABC0-526DFA64A7BF}"/>
              </a:ext>
            </a:extLst>
          </p:cNvPr>
          <p:cNvSpPr txBox="1">
            <a:spLocks/>
          </p:cNvSpPr>
          <p:nvPr/>
        </p:nvSpPr>
        <p:spPr>
          <a:xfrm>
            <a:off x="7595526" y="4634821"/>
            <a:ext cx="2945786" cy="850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EASE THE MIND:</a:t>
            </a:r>
            <a:b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 PEN &amp; PAPER</a:t>
            </a:r>
            <a:endParaRPr lang="en-MY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" name="Picture 2" descr="Image result for pen paper CARTOON">
            <a:extLst>
              <a:ext uri="{FF2B5EF4-FFF2-40B4-BE49-F238E27FC236}">
                <a16:creationId xmlns:a16="http://schemas.microsoft.com/office/drawing/2014/main" id="{DAEC4C8C-1EFE-4602-93F6-922068EA50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870" y="2120229"/>
            <a:ext cx="2766342" cy="2367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2131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MY" b="1" dirty="0"/>
              <a:t>	History (cont.)</a:t>
            </a:r>
            <a:endParaRPr lang="en-US" b="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err="1"/>
              <a:t>Tini</a:t>
            </a:r>
            <a:r>
              <a:rPr lang="en-US" dirty="0"/>
              <a:t> feels overwhelmingly sad.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She has self loathe thinking.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She feels unmotivated.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She frequently on the verge of crying.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She has sleep disruption: 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tries to stay up to study but is not able to concentrate </a:t>
            </a:r>
            <a:r>
              <a:rPr lang="en-US" dirty="0">
                <a:sym typeface="Wingdings"/>
              </a:rPr>
              <a:t> this causes her to have further frustration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ym typeface="Wingdings"/>
              </a:rPr>
              <a:t>She feels constantly tired.</a:t>
            </a:r>
          </a:p>
          <a:p>
            <a:endParaRPr lang="en-US" dirty="0">
              <a:sym typeface="Wingding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399525" y="652290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20708449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ages.jpg">
            <a:extLst>
              <a:ext uri="{FF2B5EF4-FFF2-40B4-BE49-F238E27FC236}">
                <a16:creationId xmlns:a16="http://schemas.microsoft.com/office/drawing/2014/main" id="{EF3A131A-AFE8-4FF3-955E-684CE0ABE9D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03884" y="868243"/>
            <a:ext cx="7808541" cy="559857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29ECA34-0EB5-4193-BD1D-65C88F96F155}"/>
              </a:ext>
            </a:extLst>
          </p:cNvPr>
          <p:cNvSpPr txBox="1"/>
          <p:nvPr/>
        </p:nvSpPr>
        <p:spPr>
          <a:xfrm>
            <a:off x="7100577" y="1792667"/>
            <a:ext cx="509142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MY" sz="3600" b="1" dirty="0">
                <a:solidFill>
                  <a:srgbClr val="7030A0"/>
                </a:solidFill>
              </a:rPr>
              <a:t>Identify the problem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890B22-D934-4ADC-8A06-4BFD2DAD2029}"/>
              </a:ext>
            </a:extLst>
          </p:cNvPr>
          <p:cNvSpPr txBox="1"/>
          <p:nvPr/>
        </p:nvSpPr>
        <p:spPr>
          <a:xfrm>
            <a:off x="8122077" y="2800965"/>
            <a:ext cx="2750989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MY" sz="3600" b="1" dirty="0">
                <a:solidFill>
                  <a:srgbClr val="7030A0"/>
                </a:solidFill>
              </a:rPr>
              <a:t>Describe possible options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F970B2-7EDB-4D38-BC97-9068E387A474}"/>
              </a:ext>
            </a:extLst>
          </p:cNvPr>
          <p:cNvSpPr txBox="1"/>
          <p:nvPr/>
        </p:nvSpPr>
        <p:spPr>
          <a:xfrm>
            <a:off x="7468615" y="5225753"/>
            <a:ext cx="4233331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MY" sz="3600" b="1" dirty="0">
                <a:solidFill>
                  <a:srgbClr val="7030A0"/>
                </a:solidFill>
              </a:rPr>
              <a:t>Evaluate advantages &amp; disadvantages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DFF37E-0022-400D-AF60-5708174957CB}"/>
              </a:ext>
            </a:extLst>
          </p:cNvPr>
          <p:cNvSpPr txBox="1"/>
          <p:nvPr/>
        </p:nvSpPr>
        <p:spPr>
          <a:xfrm>
            <a:off x="678513" y="5671819"/>
            <a:ext cx="3312741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MY" sz="3600" b="1" dirty="0">
                <a:solidFill>
                  <a:srgbClr val="7030A0"/>
                </a:solidFill>
              </a:rPr>
              <a:t>Act on the best solutions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DFE80F0-5AB3-4312-8126-45814D08FABA}"/>
              </a:ext>
            </a:extLst>
          </p:cNvPr>
          <p:cNvSpPr txBox="1"/>
          <p:nvPr/>
        </p:nvSpPr>
        <p:spPr>
          <a:xfrm>
            <a:off x="388074" y="2634804"/>
            <a:ext cx="2106970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MY" sz="3600" b="1" dirty="0">
                <a:solidFill>
                  <a:srgbClr val="7030A0"/>
                </a:solidFill>
              </a:rPr>
              <a:t>Learn from the results</a:t>
            </a: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83156212-C42C-4EFC-9B0F-7256A7699AF2}"/>
              </a:ext>
            </a:extLst>
          </p:cNvPr>
          <p:cNvSpPr txBox="1">
            <a:spLocks/>
          </p:cNvSpPr>
          <p:nvPr/>
        </p:nvSpPr>
        <p:spPr>
          <a:xfrm>
            <a:off x="970125" y="299438"/>
            <a:ext cx="10515600" cy="1325563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	Problem Solving Technique - IDEAL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7B21E9A-9783-4CDD-93BE-70ACC9ACA6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6009" y="111452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39626331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4">
            <a:extLst>
              <a:ext uri="{FF2B5EF4-FFF2-40B4-BE49-F238E27FC236}">
                <a16:creationId xmlns:a16="http://schemas.microsoft.com/office/drawing/2014/main" id="{83156212-C42C-4EFC-9B0F-7256A7699AF2}"/>
              </a:ext>
            </a:extLst>
          </p:cNvPr>
          <p:cNvSpPr txBox="1">
            <a:spLocks/>
          </p:cNvSpPr>
          <p:nvPr/>
        </p:nvSpPr>
        <p:spPr>
          <a:xfrm>
            <a:off x="970125" y="299438"/>
            <a:ext cx="10515600" cy="1325563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	Problem Solving Technique - IDEAL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7B21E9A-9783-4CDD-93BE-70ACC9ACA6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6009" y="111452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F0CAAC1C-A080-42E1-B77B-9F5B203981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958986"/>
              </p:ext>
            </p:extLst>
          </p:nvPr>
        </p:nvGraphicFramePr>
        <p:xfrm>
          <a:off x="216009" y="1351588"/>
          <a:ext cx="11709518" cy="146304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1709518">
                  <a:extLst>
                    <a:ext uri="{9D8B030D-6E8A-4147-A177-3AD203B41FA5}">
                      <a16:colId xmlns:a16="http://schemas.microsoft.com/office/drawing/2014/main" val="17162307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Identify</a:t>
                      </a:r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help the patient to identify the problem and clarify its consequences</a:t>
                      </a:r>
                    </a:p>
                    <a:p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Problems – </a:t>
                      </a:r>
                    </a:p>
                    <a:p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</a:t>
                      </a:r>
                      <a:r>
                        <a:rPr lang="en-MY" dirty="0"/>
                        <a:t>Workplace is far from home </a:t>
                      </a:r>
                    </a:p>
                    <a:p>
                      <a:r>
                        <a:rPr lang="en-MY" dirty="0"/>
                        <a:t>2. Communication difficulty with subordinates</a:t>
                      </a:r>
                    </a:p>
                    <a:p>
                      <a:r>
                        <a:rPr lang="en-MY" dirty="0"/>
                        <a:t>3. Perceived that he is unable to be there for his wife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2141319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32C5048-17BD-457A-8CDC-F22C4390E7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9900773"/>
              </p:ext>
            </p:extLst>
          </p:nvPr>
        </p:nvGraphicFramePr>
        <p:xfrm>
          <a:off x="643103" y="3086011"/>
          <a:ext cx="11282424" cy="182880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5641212">
                  <a:extLst>
                    <a:ext uri="{9D8B030D-6E8A-4147-A177-3AD203B41FA5}">
                      <a16:colId xmlns:a16="http://schemas.microsoft.com/office/drawing/2014/main" val="135759882"/>
                    </a:ext>
                  </a:extLst>
                </a:gridCol>
                <a:gridCol w="5641212">
                  <a:extLst>
                    <a:ext uri="{9D8B030D-6E8A-4147-A177-3AD203B41FA5}">
                      <a16:colId xmlns:a16="http://schemas.microsoft.com/office/drawing/2014/main" val="3297043807"/>
                    </a:ext>
                  </a:extLst>
                </a:gridCol>
              </a:tblGrid>
              <a:tr h="544848">
                <a:tc>
                  <a:txBody>
                    <a:bodyPr/>
                    <a:lstStyle/>
                    <a:p>
                      <a:pPr algn="ctr"/>
                      <a:r>
                        <a:rPr lang="en-MY" b="1" i="1" dirty="0"/>
                        <a:t>“Out of all these issues we have listed, if we could work on one of these today, which one would you pick?”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i="1" dirty="0"/>
                        <a:t>Workplace is far from home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1337778"/>
                  </a:ext>
                </a:extLst>
              </a:tr>
              <a:tr h="5370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b="1" i="1" dirty="0"/>
                        <a:t>“Could you tell me a bit more about that issue?”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b="1" i="1" dirty="0"/>
                        <a:t>I am caught in traffic everyday for up to three hours going to and returning from work. I get so tired by the time I reach home that I feel I’m not there for my pregnant wife.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1787617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93C9677-1961-49C7-AB37-FF4DECBBA6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9157605"/>
              </p:ext>
            </p:extLst>
          </p:nvPr>
        </p:nvGraphicFramePr>
        <p:xfrm>
          <a:off x="2720339" y="5017770"/>
          <a:ext cx="7616417" cy="1607185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3569352">
                  <a:extLst>
                    <a:ext uri="{9D8B030D-6E8A-4147-A177-3AD203B41FA5}">
                      <a16:colId xmlns:a16="http://schemas.microsoft.com/office/drawing/2014/main" val="2614597353"/>
                    </a:ext>
                  </a:extLst>
                </a:gridCol>
                <a:gridCol w="4047065">
                  <a:extLst>
                    <a:ext uri="{9D8B030D-6E8A-4147-A177-3AD203B41FA5}">
                      <a16:colId xmlns:a16="http://schemas.microsoft.com/office/drawing/2014/main" val="732050475"/>
                    </a:ext>
                  </a:extLst>
                </a:gridCol>
              </a:tblGrid>
              <a:tr h="41846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dirty="0"/>
                        <a:t>Listening skills: </a:t>
                      </a:r>
                      <a:endParaRPr lang="en-MY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198403"/>
                  </a:ext>
                </a:extLst>
              </a:tr>
              <a:tr h="544859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MY" b="1" dirty="0"/>
                        <a:t>Provide empathy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MY" b="1" dirty="0"/>
                        <a:t>Attentive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MY" b="1" dirty="0"/>
                        <a:t>Non-judgemental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MY" b="1" i="1" dirty="0"/>
                        <a:t>That must be hard for you.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MY" b="1" i="1" dirty="0"/>
                        <a:t>I can see how dedicated you are to your work, at the same time trying to be a supportive partner for your wife</a:t>
                      </a:r>
                      <a:r>
                        <a:rPr lang="en-MY" b="1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3833200"/>
                  </a:ext>
                </a:extLst>
              </a:tr>
            </a:tbl>
          </a:graphicData>
        </a:graphic>
      </p:graphicFrame>
      <p:sp>
        <p:nvSpPr>
          <p:cNvPr id="5" name="Arrow: Right 4">
            <a:extLst>
              <a:ext uri="{FF2B5EF4-FFF2-40B4-BE49-F238E27FC236}">
                <a16:creationId xmlns:a16="http://schemas.microsoft.com/office/drawing/2014/main" id="{B52D4475-F03C-4C99-BE56-E4CD564D8F9F}"/>
              </a:ext>
            </a:extLst>
          </p:cNvPr>
          <p:cNvSpPr/>
          <p:nvPr/>
        </p:nvSpPr>
        <p:spPr>
          <a:xfrm>
            <a:off x="643103" y="5052060"/>
            <a:ext cx="1520190" cy="288925"/>
          </a:xfrm>
          <a:prstGeom prst="righ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0708279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4">
            <a:extLst>
              <a:ext uri="{FF2B5EF4-FFF2-40B4-BE49-F238E27FC236}">
                <a16:creationId xmlns:a16="http://schemas.microsoft.com/office/drawing/2014/main" id="{83156212-C42C-4EFC-9B0F-7256A7699AF2}"/>
              </a:ext>
            </a:extLst>
          </p:cNvPr>
          <p:cNvSpPr txBox="1">
            <a:spLocks/>
          </p:cNvSpPr>
          <p:nvPr/>
        </p:nvSpPr>
        <p:spPr>
          <a:xfrm>
            <a:off x="970125" y="299438"/>
            <a:ext cx="10515600" cy="1325563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	Problem Solving Technique - IDEAL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7B21E9A-9783-4CDD-93BE-70ACC9ACA6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6009" y="111452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F0CAAC1C-A080-42E1-B77B-9F5B20398137}"/>
              </a:ext>
            </a:extLst>
          </p:cNvPr>
          <p:cNvGraphicFramePr>
            <a:graphicFrameLocks noGrp="1"/>
          </p:cNvGraphicFramePr>
          <p:nvPr/>
        </p:nvGraphicFramePr>
        <p:xfrm>
          <a:off x="216009" y="1351588"/>
          <a:ext cx="11709518" cy="461399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1709518">
                  <a:extLst>
                    <a:ext uri="{9D8B030D-6E8A-4147-A177-3AD203B41FA5}">
                      <a16:colId xmlns:a16="http://schemas.microsoft.com/office/drawing/2014/main" val="1716230793"/>
                    </a:ext>
                  </a:extLst>
                </a:gridCol>
              </a:tblGrid>
              <a:tr h="461399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Describe</a:t>
                      </a:r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the patient describes and explores the possible options, generating as many options as possible</a:t>
                      </a:r>
                      <a:endParaRPr lang="en-MY" sz="18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2735981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F449C90-342A-4830-879F-09E50772E4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7879817"/>
              </p:ext>
            </p:extLst>
          </p:nvPr>
        </p:nvGraphicFramePr>
        <p:xfrm>
          <a:off x="266473" y="2901559"/>
          <a:ext cx="11709518" cy="544848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1709518">
                  <a:extLst>
                    <a:ext uri="{9D8B030D-6E8A-4147-A177-3AD203B41FA5}">
                      <a16:colId xmlns:a16="http://schemas.microsoft.com/office/drawing/2014/main" val="1247573190"/>
                    </a:ext>
                  </a:extLst>
                </a:gridCol>
              </a:tblGrid>
              <a:tr h="544848">
                <a:tc>
                  <a:txBody>
                    <a:bodyPr/>
                    <a:lstStyle/>
                    <a:p>
                      <a:pPr algn="ctr"/>
                      <a:r>
                        <a:rPr lang="en-MY" b="1" dirty="0"/>
                        <a:t>“Let’s generate or brainstorm some options to address this. Would you have any suggestions?”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41506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E6C71FA-6255-47A9-A30A-7A9EFAF11E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9679453"/>
              </p:ext>
            </p:extLst>
          </p:nvPr>
        </p:nvGraphicFramePr>
        <p:xfrm>
          <a:off x="266472" y="3620106"/>
          <a:ext cx="11709519" cy="2735638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3583441">
                  <a:extLst>
                    <a:ext uri="{9D8B030D-6E8A-4147-A177-3AD203B41FA5}">
                      <a16:colId xmlns:a16="http://schemas.microsoft.com/office/drawing/2014/main" val="2614597353"/>
                    </a:ext>
                  </a:extLst>
                </a:gridCol>
                <a:gridCol w="4063039">
                  <a:extLst>
                    <a:ext uri="{9D8B030D-6E8A-4147-A177-3AD203B41FA5}">
                      <a16:colId xmlns:a16="http://schemas.microsoft.com/office/drawing/2014/main" val="732050475"/>
                    </a:ext>
                  </a:extLst>
                </a:gridCol>
                <a:gridCol w="4063039">
                  <a:extLst>
                    <a:ext uri="{9D8B030D-6E8A-4147-A177-3AD203B41FA5}">
                      <a16:colId xmlns:a16="http://schemas.microsoft.com/office/drawing/2014/main" val="141261093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MY" b="1" dirty="0"/>
                        <a:t>Possible Options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MY" b="1" dirty="0"/>
                        <a:t>+ (Advantages)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MY" b="1" dirty="0"/>
                        <a:t>- (Disadvantages)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3833200"/>
                  </a:ext>
                </a:extLst>
              </a:tr>
              <a:tr h="5448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MY" b="1" dirty="0"/>
                        <a:t>1. Take the public transport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MY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MY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MY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1322990"/>
                  </a:ext>
                </a:extLst>
              </a:tr>
              <a:tr h="544859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MY" b="1" dirty="0"/>
                        <a:t>2. Carpool with officemate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MY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MY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0682550"/>
                  </a:ext>
                </a:extLst>
              </a:tr>
              <a:tr h="544859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MY" b="1" dirty="0"/>
                        <a:t>“Could you think of some other ideas  your friend might say if you were to share your problem with a friend?”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MY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MY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5146735"/>
                  </a:ext>
                </a:extLst>
              </a:tr>
              <a:tr h="544859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MY" b="1" dirty="0"/>
                        <a:t>3. Request WFH on certain days in view of being an expectant father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MY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MY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322350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4DDCFDE3-57D3-4888-8490-E36CB6140A29}"/>
              </a:ext>
            </a:extLst>
          </p:cNvPr>
          <p:cNvSpPr txBox="1"/>
          <p:nvPr/>
        </p:nvSpPr>
        <p:spPr>
          <a:xfrm>
            <a:off x="130021" y="2152025"/>
            <a:ext cx="6097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MY" b="1" dirty="0"/>
              <a:t>Problem : Workplace is far from home </a:t>
            </a:r>
          </a:p>
        </p:txBody>
      </p:sp>
    </p:spTree>
    <p:extLst>
      <p:ext uri="{BB962C8B-B14F-4D97-AF65-F5344CB8AC3E}">
        <p14:creationId xmlns:p14="http://schemas.microsoft.com/office/powerpoint/2010/main" val="170698789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4">
            <a:extLst>
              <a:ext uri="{FF2B5EF4-FFF2-40B4-BE49-F238E27FC236}">
                <a16:creationId xmlns:a16="http://schemas.microsoft.com/office/drawing/2014/main" id="{83156212-C42C-4EFC-9B0F-7256A7699AF2}"/>
              </a:ext>
            </a:extLst>
          </p:cNvPr>
          <p:cNvSpPr txBox="1">
            <a:spLocks/>
          </p:cNvSpPr>
          <p:nvPr/>
        </p:nvSpPr>
        <p:spPr>
          <a:xfrm>
            <a:off x="970125" y="299438"/>
            <a:ext cx="10515600" cy="1325563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	Problem Solving Technique - IDEAL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7B21E9A-9783-4CDD-93BE-70ACC9ACA6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6009" y="111452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F0CAAC1C-A080-42E1-B77B-9F5B203981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795050"/>
              </p:ext>
            </p:extLst>
          </p:nvPr>
        </p:nvGraphicFramePr>
        <p:xfrm>
          <a:off x="216009" y="1351588"/>
          <a:ext cx="11709518" cy="461399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1709518">
                  <a:extLst>
                    <a:ext uri="{9D8B030D-6E8A-4147-A177-3AD203B41FA5}">
                      <a16:colId xmlns:a16="http://schemas.microsoft.com/office/drawing/2014/main" val="1716230793"/>
                    </a:ext>
                  </a:extLst>
                </a:gridCol>
              </a:tblGrid>
              <a:tr h="461399">
                <a:tc>
                  <a:txBody>
                    <a:bodyPr/>
                    <a:lstStyle/>
                    <a:p>
                      <a:pPr lvl="0"/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Evaluate</a:t>
                      </a:r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help the patient evaluate the consequences (advantages and disadvantages) of each option and its practicability</a:t>
                      </a:r>
                      <a:endParaRPr lang="en-MY" sz="18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2735981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F449C90-342A-4830-879F-09E50772E4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9011545"/>
              </p:ext>
            </p:extLst>
          </p:nvPr>
        </p:nvGraphicFramePr>
        <p:xfrm>
          <a:off x="216009" y="2221061"/>
          <a:ext cx="11709518" cy="544848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1709518">
                  <a:extLst>
                    <a:ext uri="{9D8B030D-6E8A-4147-A177-3AD203B41FA5}">
                      <a16:colId xmlns:a16="http://schemas.microsoft.com/office/drawing/2014/main" val="1247573190"/>
                    </a:ext>
                  </a:extLst>
                </a:gridCol>
              </a:tblGrid>
              <a:tr h="544848">
                <a:tc>
                  <a:txBody>
                    <a:bodyPr/>
                    <a:lstStyle/>
                    <a:p>
                      <a:r>
                        <a:rPr lang="en-MY" b="1" dirty="0"/>
                        <a:t>“Let’s look into the pros and cons of each options.”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41506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E6C71FA-6255-47A9-A30A-7A9EFAF11E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8012221"/>
              </p:ext>
            </p:extLst>
          </p:nvPr>
        </p:nvGraphicFramePr>
        <p:xfrm>
          <a:off x="216009" y="2785716"/>
          <a:ext cx="11709519" cy="3923665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3583441">
                  <a:extLst>
                    <a:ext uri="{9D8B030D-6E8A-4147-A177-3AD203B41FA5}">
                      <a16:colId xmlns:a16="http://schemas.microsoft.com/office/drawing/2014/main" val="2614597353"/>
                    </a:ext>
                  </a:extLst>
                </a:gridCol>
                <a:gridCol w="4063039">
                  <a:extLst>
                    <a:ext uri="{9D8B030D-6E8A-4147-A177-3AD203B41FA5}">
                      <a16:colId xmlns:a16="http://schemas.microsoft.com/office/drawing/2014/main" val="732050475"/>
                    </a:ext>
                  </a:extLst>
                </a:gridCol>
                <a:gridCol w="4063039">
                  <a:extLst>
                    <a:ext uri="{9D8B030D-6E8A-4147-A177-3AD203B41FA5}">
                      <a16:colId xmlns:a16="http://schemas.microsoft.com/office/drawing/2014/main" val="1412610937"/>
                    </a:ext>
                  </a:extLst>
                </a:gridCol>
              </a:tblGrid>
              <a:tr h="41846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b="1" dirty="0"/>
                        <a:t>Problem: Workplace is far from home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MY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1984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MY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MY" sz="2000" b="1" dirty="0">
                          <a:solidFill>
                            <a:srgbClr val="FF0000"/>
                          </a:solidFill>
                        </a:rPr>
                        <a:t>+</a:t>
                      </a:r>
                      <a:r>
                        <a:rPr lang="en-MY" b="1" dirty="0"/>
                        <a:t> (Advantages)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MY" sz="2000" b="1" dirty="0">
                          <a:solidFill>
                            <a:srgbClr val="FF0000"/>
                          </a:solidFill>
                        </a:rPr>
                        <a:t>-</a:t>
                      </a:r>
                      <a:r>
                        <a:rPr lang="en-MY" b="1" dirty="0"/>
                        <a:t> (Disadvantages)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3833200"/>
                  </a:ext>
                </a:extLst>
              </a:tr>
              <a:tr h="5448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MY" b="1" dirty="0"/>
                        <a:t>1. Take the public transport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MY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MY" b="1" dirty="0"/>
                        <a:t>I won’t be tired driving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MY" b="1" dirty="0"/>
                        <a:t>It will take me as long for the trip in the train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1322990"/>
                  </a:ext>
                </a:extLst>
              </a:tr>
              <a:tr h="544859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MY" b="1" dirty="0"/>
                        <a:t>2. Carpool with officemate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MY" b="1" dirty="0"/>
                        <a:t>Not too tired driving and save on petrol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MY" b="1" dirty="0"/>
                        <a:t>Less flexible - going and returning from work will have to depend on officemate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0682550"/>
                  </a:ext>
                </a:extLst>
              </a:tr>
              <a:tr h="544859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MY" b="1" dirty="0"/>
                        <a:t>3. Request WFH on certain days in view of being an expectant father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MY" b="1" dirty="0"/>
                        <a:t>Able to have the flexibility of WFH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MY" b="1" dirty="0"/>
                        <a:t>Spending more time with wife at home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MY" b="1" dirty="0"/>
                        <a:t>Superior will know about his difficulties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3223507"/>
                  </a:ext>
                </a:extLst>
              </a:tr>
              <a:tr h="544859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MY" b="1" dirty="0"/>
                        <a:t>“…so out of these options, weighing the pros and cons, which would you choose, and  why?”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MY" b="1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MY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MY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8404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691638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4">
            <a:extLst>
              <a:ext uri="{FF2B5EF4-FFF2-40B4-BE49-F238E27FC236}">
                <a16:creationId xmlns:a16="http://schemas.microsoft.com/office/drawing/2014/main" id="{83156212-C42C-4EFC-9B0F-7256A7699AF2}"/>
              </a:ext>
            </a:extLst>
          </p:cNvPr>
          <p:cNvSpPr txBox="1">
            <a:spLocks/>
          </p:cNvSpPr>
          <p:nvPr/>
        </p:nvSpPr>
        <p:spPr>
          <a:xfrm>
            <a:off x="970125" y="299438"/>
            <a:ext cx="10515600" cy="1325563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	Problem Solving Technique - IDEAL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7B21E9A-9783-4CDD-93BE-70ACC9ACA6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6009" y="111452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F0CAAC1C-A080-42E1-B77B-9F5B20398137}"/>
              </a:ext>
            </a:extLst>
          </p:cNvPr>
          <p:cNvGraphicFramePr>
            <a:graphicFrameLocks noGrp="1"/>
          </p:cNvGraphicFramePr>
          <p:nvPr/>
        </p:nvGraphicFramePr>
        <p:xfrm>
          <a:off x="216009" y="1351588"/>
          <a:ext cx="11709518" cy="461399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1709518">
                  <a:extLst>
                    <a:ext uri="{9D8B030D-6E8A-4147-A177-3AD203B41FA5}">
                      <a16:colId xmlns:a16="http://schemas.microsoft.com/office/drawing/2014/main" val="1716230793"/>
                    </a:ext>
                  </a:extLst>
                </a:gridCol>
              </a:tblGrid>
              <a:tr h="461399">
                <a:tc>
                  <a:txBody>
                    <a:bodyPr/>
                    <a:lstStyle/>
                    <a:p>
                      <a:pPr lvl="0"/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Evaluate</a:t>
                      </a:r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help the patient evaluate the consequences (advantages and disadvantages) of each option and its practicability</a:t>
                      </a:r>
                      <a:endParaRPr lang="en-MY" sz="18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2735981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F449C90-342A-4830-879F-09E50772E4CB}"/>
              </a:ext>
            </a:extLst>
          </p:cNvPr>
          <p:cNvGraphicFramePr>
            <a:graphicFrameLocks noGrp="1"/>
          </p:cNvGraphicFramePr>
          <p:nvPr/>
        </p:nvGraphicFramePr>
        <p:xfrm>
          <a:off x="216009" y="2221061"/>
          <a:ext cx="11709518" cy="544848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1709518">
                  <a:extLst>
                    <a:ext uri="{9D8B030D-6E8A-4147-A177-3AD203B41FA5}">
                      <a16:colId xmlns:a16="http://schemas.microsoft.com/office/drawing/2014/main" val="1247573190"/>
                    </a:ext>
                  </a:extLst>
                </a:gridCol>
              </a:tblGrid>
              <a:tr h="544848">
                <a:tc>
                  <a:txBody>
                    <a:bodyPr/>
                    <a:lstStyle/>
                    <a:p>
                      <a:r>
                        <a:rPr lang="en-MY" b="1" dirty="0"/>
                        <a:t>“Let’s look into the pros and cons of each options.”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41506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28857189-A7CB-45C6-BB7B-76CB46F4FDDF}"/>
              </a:ext>
            </a:extLst>
          </p:cNvPr>
          <p:cNvSpPr txBox="1"/>
          <p:nvPr/>
        </p:nvSpPr>
        <p:spPr>
          <a:xfrm>
            <a:off x="-27136" y="1851729"/>
            <a:ext cx="6097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MY" b="1" dirty="0"/>
              <a:t>OPTION 1. Workplace is far from home 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E6C71FA-6255-47A9-A30A-7A9EFAF11E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222652"/>
              </p:ext>
            </p:extLst>
          </p:nvPr>
        </p:nvGraphicFramePr>
        <p:xfrm>
          <a:off x="216009" y="2785716"/>
          <a:ext cx="11709519" cy="3893185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3583441">
                  <a:extLst>
                    <a:ext uri="{9D8B030D-6E8A-4147-A177-3AD203B41FA5}">
                      <a16:colId xmlns:a16="http://schemas.microsoft.com/office/drawing/2014/main" val="2614597353"/>
                    </a:ext>
                  </a:extLst>
                </a:gridCol>
                <a:gridCol w="4063039">
                  <a:extLst>
                    <a:ext uri="{9D8B030D-6E8A-4147-A177-3AD203B41FA5}">
                      <a16:colId xmlns:a16="http://schemas.microsoft.com/office/drawing/2014/main" val="732050475"/>
                    </a:ext>
                  </a:extLst>
                </a:gridCol>
                <a:gridCol w="4063039">
                  <a:extLst>
                    <a:ext uri="{9D8B030D-6E8A-4147-A177-3AD203B41FA5}">
                      <a16:colId xmlns:a16="http://schemas.microsoft.com/office/drawing/2014/main" val="1412610937"/>
                    </a:ext>
                  </a:extLst>
                </a:gridCol>
              </a:tblGrid>
              <a:tr h="41846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b="1" dirty="0"/>
                        <a:t>Workplace is far from home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MY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1984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MY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MY" b="1" dirty="0"/>
                        <a:t>+ (Advantages)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MY" b="1" dirty="0"/>
                        <a:t>- (Disadvantages)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3833200"/>
                  </a:ext>
                </a:extLst>
              </a:tr>
              <a:tr h="5448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MY" b="1" dirty="0"/>
                        <a:t>1. Take the public transport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MY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MY" b="1" dirty="0"/>
                        <a:t>I won’t be tired driving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MY" b="1" dirty="0"/>
                        <a:t>It will take me as long for the trip in the train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1322990"/>
                  </a:ext>
                </a:extLst>
              </a:tr>
              <a:tr h="544859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MY" b="1" dirty="0"/>
                        <a:t>2. Carpool with officemate</a:t>
                      </a:r>
                    </a:p>
                  </a:txBody>
                  <a:tcPr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MY" b="1" dirty="0"/>
                        <a:t>Not too tired driving and save on petrol</a:t>
                      </a:r>
                    </a:p>
                  </a:txBody>
                  <a:tcPr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MY" b="1" dirty="0"/>
                        <a:t>Less flexible, going and returning from work will have to depend on officemate</a:t>
                      </a:r>
                    </a:p>
                  </a:txBody>
                  <a:tcPr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0682550"/>
                  </a:ext>
                </a:extLst>
              </a:tr>
              <a:tr h="544859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MY" b="1" dirty="0"/>
                        <a:t>3. Request WFH on certain days in view of being an expectant father</a:t>
                      </a: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MY" b="1" dirty="0"/>
                        <a:t>Able to have the flexibility of WFH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MY" b="1" dirty="0"/>
                        <a:t>Spending more time with wife at home</a:t>
                      </a:r>
                    </a:p>
                  </a:txBody>
                  <a:tcP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MY" b="1" dirty="0"/>
                        <a:t>He has to disclose personal problems to his superior</a:t>
                      </a:r>
                    </a:p>
                  </a:txBody>
                  <a:tcPr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3223507"/>
                  </a:ext>
                </a:extLst>
              </a:tr>
              <a:tr h="544859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MY" b="1" dirty="0"/>
                        <a:t>“…so out of these options, weighing the pros and cons, which would you choose, and  why?”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MY" b="1" dirty="0"/>
                    </a:p>
                  </a:txBody>
                  <a:tcP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MY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MY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8404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447260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4">
            <a:extLst>
              <a:ext uri="{FF2B5EF4-FFF2-40B4-BE49-F238E27FC236}">
                <a16:creationId xmlns:a16="http://schemas.microsoft.com/office/drawing/2014/main" id="{83156212-C42C-4EFC-9B0F-7256A7699AF2}"/>
              </a:ext>
            </a:extLst>
          </p:cNvPr>
          <p:cNvSpPr txBox="1">
            <a:spLocks/>
          </p:cNvSpPr>
          <p:nvPr/>
        </p:nvSpPr>
        <p:spPr>
          <a:xfrm>
            <a:off x="970125" y="299438"/>
            <a:ext cx="10515600" cy="1325563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	Problem Solving Technique - IDEAL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7B21E9A-9783-4CDD-93BE-70ACC9ACA6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6009" y="111452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F0CAAC1C-A080-42E1-B77B-9F5B203981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0194750"/>
              </p:ext>
            </p:extLst>
          </p:nvPr>
        </p:nvGraphicFramePr>
        <p:xfrm>
          <a:off x="216009" y="1351588"/>
          <a:ext cx="11709518" cy="33883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5854759">
                  <a:extLst>
                    <a:ext uri="{9D8B030D-6E8A-4147-A177-3AD203B41FA5}">
                      <a16:colId xmlns:a16="http://schemas.microsoft.com/office/drawing/2014/main" val="1716230793"/>
                    </a:ext>
                  </a:extLst>
                </a:gridCol>
                <a:gridCol w="5854759">
                  <a:extLst>
                    <a:ext uri="{9D8B030D-6E8A-4147-A177-3AD203B41FA5}">
                      <a16:colId xmlns:a16="http://schemas.microsoft.com/office/drawing/2014/main" val="4275343296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lvl="0"/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Action</a:t>
                      </a:r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help the patient to choose an option to act upon based on the above evaluation, breaking it up into easily manageable steps</a:t>
                      </a:r>
                      <a:endParaRPr lang="en-MY" sz="18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MY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149498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lvl="0"/>
                      <a:r>
                        <a:rPr lang="en-MY" b="1" dirty="0"/>
                        <a:t>Request WFH on certain days in view of being an expectant father</a:t>
                      </a:r>
                      <a:endParaRPr lang="en-MY" sz="18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83875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MY" b="1" dirty="0"/>
                        <a:t>“Now, let’s put the steps in place. Since you have decided this option,  what steps would you need to take?”</a:t>
                      </a:r>
                    </a:p>
                  </a:txBody>
                  <a:tcP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MY" b="1" dirty="0"/>
                        <a:t>Need to review current projects and assess possibilities to WFH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MY" b="1" dirty="0"/>
                        <a:t>Identify days within the week to propose for WFH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MY" b="1" dirty="0"/>
                        <a:t>Establish possible steps to be contacted during WFH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MY" b="1" dirty="0"/>
                        <a:t>Approach and discuss with superior on proposal to WFH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en-MY" b="1" dirty="0"/>
                    </a:p>
                  </a:txBody>
                  <a:tcPr>
                    <a:lnT w="571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16859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b="1" dirty="0"/>
                        <a:t>“...and when do you plan to do that by?”</a:t>
                      </a:r>
                    </a:p>
                    <a:p>
                      <a:endParaRPr lang="en-MY" b="1" dirty="0"/>
                    </a:p>
                  </a:txBody>
                  <a:tcP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MY" b="1" dirty="0"/>
                        <a:t>Next week after the department meeting on Wednesday.</a:t>
                      </a:r>
                    </a:p>
                  </a:txBody>
                  <a:tcP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59343860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3C30D4C-3744-41E2-B0CB-53F07CBB1A77}"/>
              </a:ext>
            </a:extLst>
          </p:cNvPr>
          <p:cNvSpPr txBox="1"/>
          <p:nvPr/>
        </p:nvSpPr>
        <p:spPr>
          <a:xfrm>
            <a:off x="216008" y="5183246"/>
            <a:ext cx="11709518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MY" b="1" dirty="0"/>
              <a:t>“So, in our next meeting , could you share with me how it went?”</a:t>
            </a:r>
          </a:p>
        </p:txBody>
      </p:sp>
    </p:spTree>
    <p:extLst>
      <p:ext uri="{BB962C8B-B14F-4D97-AF65-F5344CB8AC3E}">
        <p14:creationId xmlns:p14="http://schemas.microsoft.com/office/powerpoint/2010/main" val="341771715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4">
            <a:extLst>
              <a:ext uri="{FF2B5EF4-FFF2-40B4-BE49-F238E27FC236}">
                <a16:creationId xmlns:a16="http://schemas.microsoft.com/office/drawing/2014/main" id="{83156212-C42C-4EFC-9B0F-7256A7699AF2}"/>
              </a:ext>
            </a:extLst>
          </p:cNvPr>
          <p:cNvSpPr txBox="1">
            <a:spLocks/>
          </p:cNvSpPr>
          <p:nvPr/>
        </p:nvSpPr>
        <p:spPr>
          <a:xfrm>
            <a:off x="970125" y="299438"/>
            <a:ext cx="10515600" cy="1325563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	Problem Solving Technique - IDEAL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7B21E9A-9783-4CDD-93BE-70ACC9ACA6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6009" y="111452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F0CAAC1C-A080-42E1-B77B-9F5B203981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6770268"/>
              </p:ext>
            </p:extLst>
          </p:nvPr>
        </p:nvGraphicFramePr>
        <p:xfrm>
          <a:off x="216009" y="1351588"/>
          <a:ext cx="11709518" cy="229108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1709518">
                  <a:extLst>
                    <a:ext uri="{9D8B030D-6E8A-4147-A177-3AD203B41FA5}">
                      <a16:colId xmlns:a16="http://schemas.microsoft.com/office/drawing/2014/main" val="17162307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lvl="0"/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Learn</a:t>
                      </a:r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review with the patient how helpful the action </a:t>
                      </a:r>
                      <a:r>
                        <a:rPr lang="en-US" sz="18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was,and</a:t>
                      </a:r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praise all efforts. If necessary, switch to other options or break up the current option into simpler steps</a:t>
                      </a:r>
                      <a:endParaRPr lang="en-MY" sz="18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16859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b="1" dirty="0"/>
                        <a:t>“Well done in following through. How helpful was it?”</a:t>
                      </a:r>
                    </a:p>
                    <a:p>
                      <a:endParaRPr lang="en-MY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63595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MY" b="1" dirty="0"/>
                        <a:t>“So you met with some difficulties,  let’s review that option again. Do you think we need to revisit our other options?”</a:t>
                      </a:r>
                    </a:p>
                    <a:p>
                      <a:pPr lvl="0"/>
                      <a:endParaRPr lang="en-MY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35440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lang="en-MY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“Do you think we need to break the steps we discussed into simpler steps?”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24143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226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MY" b="1" dirty="0"/>
              <a:t>	History (cont.)</a:t>
            </a:r>
            <a:endParaRPr lang="en-US" b="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>
            <a:normAutofit/>
          </a:bodyPr>
          <a:lstStyle/>
          <a:p>
            <a:endParaRPr lang="en-US" sz="3200" dirty="0"/>
          </a:p>
          <a:p>
            <a:r>
              <a:rPr lang="en-US" sz="3200" dirty="0"/>
              <a:t>Amir goes for several sessions of PST. </a:t>
            </a:r>
          </a:p>
          <a:p>
            <a:r>
              <a:rPr lang="en-US" sz="3200" dirty="0"/>
              <a:t>After addressing his workplace problem, his mood improved.</a:t>
            </a:r>
          </a:p>
          <a:p>
            <a:r>
              <a:rPr lang="en-US" sz="3200" dirty="0"/>
              <a:t>However, other symptoms of depression persist.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dirty="0"/>
              <a:t>Sleep is disturbed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dirty="0"/>
              <a:t>Unable to concentrate well in his job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dirty="0"/>
              <a:t>Has feeling of worthlessness</a:t>
            </a: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399525" y="652290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35317102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MY" b="1" dirty="0"/>
              <a:t>	</a:t>
            </a:r>
            <a:r>
              <a:rPr lang="en-US" sz="4400" b="1" dirty="0">
                <a:solidFill>
                  <a:srgbClr val="FF0000"/>
                </a:solidFill>
              </a:rPr>
              <a:t> Question 2</a:t>
            </a:r>
            <a:endParaRPr lang="en-US" b="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endParaRPr lang="en-MY" dirty="0"/>
          </a:p>
          <a:p>
            <a:pPr marL="0" indent="0">
              <a:buNone/>
            </a:pPr>
            <a:r>
              <a:rPr lang="en-US" sz="3200" dirty="0">
                <a:solidFill>
                  <a:srgbClr val="FF0000"/>
                </a:solidFill>
              </a:rPr>
              <a:t>	</a:t>
            </a:r>
          </a:p>
          <a:p>
            <a:pPr marL="0" indent="0">
              <a:buNone/>
            </a:pPr>
            <a:r>
              <a:rPr lang="en-US" sz="3200" dirty="0">
                <a:solidFill>
                  <a:srgbClr val="FF0000"/>
                </a:solidFill>
              </a:rPr>
              <a:t>	</a:t>
            </a:r>
            <a:r>
              <a:rPr lang="en-US" sz="4000" dirty="0">
                <a:solidFill>
                  <a:srgbClr val="FF0000"/>
                </a:solidFill>
              </a:rPr>
              <a:t>What can be offered to this patient? </a:t>
            </a:r>
            <a:endParaRPr lang="en-MY" sz="4000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399525" y="652290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95418058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2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5DA99A-8EC8-402F-8126-66A720A5AC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89420"/>
            <a:ext cx="10515600" cy="4351338"/>
          </a:xfrm>
        </p:spPr>
        <p:txBody>
          <a:bodyPr>
            <a:normAutofit/>
          </a:bodyPr>
          <a:lstStyle/>
          <a:p>
            <a:endParaRPr lang="en-US" sz="32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Offer pharmacotherapy</a:t>
            </a:r>
          </a:p>
          <a:p>
            <a:pPr lvl="1" indent="-45402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/>
              <a:t>Despite improvement of symptoms initially, his depressive symptoms persisted </a:t>
            </a:r>
          </a:p>
          <a:p>
            <a:pPr lvl="1" indent="-45402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800" dirty="0"/>
              <a:t>Pharmacotherapy can further assist his recovery process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2634407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MY" b="1" dirty="0"/>
              <a:t>	History (cont.)</a:t>
            </a:r>
            <a:endParaRPr lang="en-US" b="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She keeps getting headaches.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She experiences frequent stomach discomfort (gastritis).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Her menstrual cycle is normal &amp; not related to mood changes.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err="1"/>
              <a:t>Tini</a:t>
            </a:r>
            <a:r>
              <a:rPr lang="en-US" dirty="0"/>
              <a:t> is able to attend classes &amp; completes her assignments.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Her IG postings have been on themes of defeat.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One of her friends manages to get in touch with her &amp; encourage her to seek treatment.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399525" y="652290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212616087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MY" b="1" dirty="0"/>
              <a:t>	Progress</a:t>
            </a:r>
            <a:endParaRPr lang="en-US" b="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>
            <a:normAutofit/>
          </a:bodyPr>
          <a:lstStyle/>
          <a:p>
            <a:endParaRPr lang="en-US" sz="32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Amir agrees to start on antidepressant.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He does not require admission to the ward but agrees to take sick leave from work.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He is followed-up closely by his psychiatrist &amp; shows response with the medication &amp; psychotherapy.</a:t>
            </a: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399525" y="652290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1684966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020C3-9667-4A44-8F12-EC25E3FB27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1223404"/>
            <a:ext cx="5577452" cy="3043796"/>
          </a:xfrm>
        </p:spPr>
        <p:txBody>
          <a:bodyPr anchor="b">
            <a:normAutofit/>
          </a:bodyPr>
          <a:lstStyle/>
          <a:p>
            <a:r>
              <a:rPr lang="en-US" sz="7200" b="1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THANK</a:t>
            </a:r>
            <a:r>
              <a:rPr lang="en-US" sz="7200" b="1" dirty="0">
                <a:solidFill>
                  <a:schemeClr val="bg1"/>
                </a:solidFill>
              </a:rPr>
              <a:t> </a:t>
            </a:r>
            <a:r>
              <a:rPr lang="en-US" sz="7200" b="1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AD6120-1CEB-4728-B872-C1759C0DDE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1" b="22871"/>
          <a:stretch/>
        </p:blipFill>
        <p:spPr>
          <a:xfrm>
            <a:off x="20" y="10"/>
            <a:ext cx="6024134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131642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MY" b="1" dirty="0"/>
              <a:t>	History (cont.)</a:t>
            </a:r>
            <a:endParaRPr lang="en-US" b="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>
            <a:normAutofit/>
          </a:bodyPr>
          <a:lstStyle/>
          <a:p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err="1"/>
              <a:t>Tini</a:t>
            </a:r>
            <a:r>
              <a:rPr lang="en-US" dirty="0"/>
              <a:t> tries to tell her mother about her difficulties with her thinking, but mother says she is “</a:t>
            </a:r>
            <a:r>
              <a:rPr lang="en-US" dirty="0" err="1"/>
              <a:t>lemah</a:t>
            </a:r>
            <a:r>
              <a:rPr lang="en-US" dirty="0"/>
              <a:t> </a:t>
            </a:r>
            <a:r>
              <a:rPr lang="en-US" dirty="0" err="1"/>
              <a:t>semangat</a:t>
            </a:r>
            <a:r>
              <a:rPr lang="en-US" dirty="0"/>
              <a:t>” because she is not praying enough.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This has further made her feel excessively guilty, as if she is not trying hard enough to get out of this situation.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There is no hypomanic, manic or psychotic symptom elicited.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She denies using any illicit substances or alcohol. 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399525" y="652290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420137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MY" b="1" dirty="0"/>
              <a:t>	History (cont.)</a:t>
            </a:r>
            <a:endParaRPr lang="en-US" b="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Premorbid personality: perfectionist, hardworking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Perceives self as the “hope for the family” and the role model to her younger siblings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 err="1"/>
              <a:t>Tini’s</a:t>
            </a:r>
            <a:r>
              <a:rPr lang="en-US" dirty="0"/>
              <a:t> parents came from a poor background &amp; had worked hard to be where they are at the moment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They are OK with the exam results, but </a:t>
            </a:r>
            <a:r>
              <a:rPr lang="en-US" dirty="0" err="1"/>
              <a:t>Tini</a:t>
            </a:r>
            <a:r>
              <a:rPr lang="en-US" dirty="0"/>
              <a:t> perceives she has disappointed her family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3900" dirty="0">
                <a:solidFill>
                  <a:srgbClr val="FF0000"/>
                </a:solidFill>
              </a:rPr>
              <a:t>Question 1: What further assessment should be done on this patient?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399525" y="652290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44879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1</a:t>
            </a:r>
            <a:r>
              <a:rPr lang="en-US" b="1" baseline="-25000" dirty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AU" dirty="0"/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2800" dirty="0"/>
              <a:t>To assess and rule out any medical condition/organic problem</a:t>
            </a:r>
          </a:p>
          <a:p>
            <a:pPr marL="1146175" lvl="1" indent="-404813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Neurological: e.g. migraine, infection, space occupying lesion</a:t>
            </a:r>
          </a:p>
          <a:p>
            <a:pPr marL="1146175" lvl="1" indent="-404813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Gastrological: e.g. peptic ulcer disease</a:t>
            </a:r>
          </a:p>
          <a:p>
            <a:pPr marL="1146175" lvl="1" indent="-404813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Thyroid disorder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2800" dirty="0"/>
              <a:t>To assess further for depressive symptoms</a:t>
            </a:r>
          </a:p>
          <a:p>
            <a:pPr lvl="2" indent="-401638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400" dirty="0"/>
              <a:t>If depression is present, to assess severity of the depressive symptoms, presence of self-harm,  suicidal risk &amp; psychosis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800" dirty="0"/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800" dirty="0"/>
              <a:t>*</a:t>
            </a:r>
            <a:r>
              <a:rPr lang="en-US" sz="2800" b="1" dirty="0"/>
              <a:t>Both</a:t>
            </a:r>
            <a:r>
              <a:rPr lang="en-US" sz="2800" dirty="0"/>
              <a:t> psychiatric &amp; medical conditions can co-exist. </a:t>
            </a:r>
          </a:p>
          <a:p>
            <a:pPr marL="914400" lvl="2" indent="0">
              <a:buNone/>
            </a:pP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215461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</a:t>
            </a:r>
            <a:r>
              <a:rPr lang="en-US" b="1" dirty="0"/>
              <a:t>History (cont.)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  <a:p>
            <a:pPr lvl="1"/>
            <a:endParaRPr lang="en-US" sz="2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dirty="0"/>
              <a:t>For </a:t>
            </a:r>
            <a:r>
              <a:rPr lang="en-US" sz="3200" dirty="0" err="1"/>
              <a:t>Tini</a:t>
            </a:r>
            <a:r>
              <a:rPr lang="en-US" sz="3200" dirty="0"/>
              <a:t>, all medical conditions are ruled out &amp; thus she is medically well.</a:t>
            </a:r>
          </a:p>
          <a:p>
            <a:pPr marL="914400" lvl="2" indent="0">
              <a:buNone/>
            </a:pP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205113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1150</TotalTime>
  <Words>2999</Words>
  <Application>Microsoft Office PowerPoint</Application>
  <PresentationFormat>Widescreen</PresentationFormat>
  <Paragraphs>379</Paragraphs>
  <Slides>51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7" baseType="lpstr">
      <vt:lpstr>Aharoni</vt:lpstr>
      <vt:lpstr>Arial</vt:lpstr>
      <vt:lpstr>Calibri</vt:lpstr>
      <vt:lpstr>Calibri Light</vt:lpstr>
      <vt:lpstr>Courier New</vt:lpstr>
      <vt:lpstr>Office Theme</vt:lpstr>
      <vt:lpstr>PowerPoint Presentation</vt:lpstr>
      <vt:lpstr>CASE 1</vt:lpstr>
      <vt:lpstr> History</vt:lpstr>
      <vt:lpstr> History (cont.)</vt:lpstr>
      <vt:lpstr> History (cont.)</vt:lpstr>
      <vt:lpstr> History (cont.)</vt:lpstr>
      <vt:lpstr> History (cont.)</vt:lpstr>
      <vt:lpstr> Answer 1a</vt:lpstr>
      <vt:lpstr> History (cont.)</vt:lpstr>
      <vt:lpstr> Mental status examination </vt:lpstr>
      <vt:lpstr> Question 2</vt:lpstr>
      <vt:lpstr> Answer 2a</vt:lpstr>
      <vt:lpstr> Answer 2b</vt:lpstr>
      <vt:lpstr> Answer 2c</vt:lpstr>
      <vt:lpstr> Answer 2d</vt:lpstr>
      <vt:lpstr> Question 3</vt:lpstr>
      <vt:lpstr> Answer 3</vt:lpstr>
      <vt:lpstr> Question 4</vt:lpstr>
      <vt:lpstr> Answer 4a</vt:lpstr>
      <vt:lpstr> Answer 4b</vt:lpstr>
      <vt:lpstr> Answer 4c</vt:lpstr>
      <vt:lpstr> Answer 4d</vt:lpstr>
      <vt:lpstr> Answer 4e</vt:lpstr>
      <vt:lpstr> Question 5</vt:lpstr>
      <vt:lpstr> Answer 5</vt:lpstr>
      <vt:lpstr> Question 6</vt:lpstr>
      <vt:lpstr> Answer 6a</vt:lpstr>
      <vt:lpstr> Answer 6b</vt:lpstr>
      <vt:lpstr> Answer 6c</vt:lpstr>
      <vt:lpstr> Question 7</vt:lpstr>
      <vt:lpstr> Answer 7</vt:lpstr>
      <vt:lpstr> Progress</vt:lpstr>
      <vt:lpstr>CASE 2</vt:lpstr>
      <vt:lpstr> History</vt:lpstr>
      <vt:lpstr> History (cont.)</vt:lpstr>
      <vt:lpstr> History (cont.)</vt:lpstr>
      <vt:lpstr> Answer 1</vt:lpstr>
      <vt:lpstr> Progress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History (cont.)</vt:lpstr>
      <vt:lpstr>  Question 2</vt:lpstr>
      <vt:lpstr> Answer 2</vt:lpstr>
      <vt:lpstr> Progress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siti mohtar</dc:creator>
  <cp:lastModifiedBy>siti mohtar</cp:lastModifiedBy>
  <cp:revision>62</cp:revision>
  <dcterms:created xsi:type="dcterms:W3CDTF">2020-01-29T06:07:08Z</dcterms:created>
  <dcterms:modified xsi:type="dcterms:W3CDTF">2021-02-02T08:12:27Z</dcterms:modified>
</cp:coreProperties>
</file>